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6858000" cy="9144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81" d="100"/>
          <a:sy n="81" d="100"/>
        </p:scale>
        <p:origin x="-1344" y="0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D90897-B2AF-4BB9-928D-93F04303C071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7A6AD2-09E9-41D8-9AAE-F1C6E6C4B8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14990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143125" y="685800"/>
            <a:ext cx="2571750" cy="34290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C7A6AD2-09E9-41D8-9AAE-F1C6E6C4B8B6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251033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143125" y="685800"/>
            <a:ext cx="2571750" cy="34290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C7A6AD2-09E9-41D8-9AAE-F1C6E6C4B8B6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25103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16482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43233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53043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05181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18041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87083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43446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45872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74985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00815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16789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D8774A-2A7C-466B-BBD2-54754B841FCC}" type="datetimeFigureOut">
              <a:rPr kumimoji="1" lang="ja-JP" altLang="en-US" smtClean="0"/>
              <a:t>2013/8/22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76C436-35C2-4686-8C21-053CBACF813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59831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emf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2656" y="766784"/>
            <a:ext cx="3032118" cy="18722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24" name="直線矢印コネクタ 23"/>
          <p:cNvCxnSpPr/>
          <p:nvPr/>
        </p:nvCxnSpPr>
        <p:spPr>
          <a:xfrm>
            <a:off x="732909" y="622768"/>
            <a:ext cx="2289383" cy="0"/>
          </a:xfrm>
          <a:prstGeom prst="straightConnector1">
            <a:avLst/>
          </a:prstGeom>
          <a:ln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テキスト ボックス 26"/>
          <p:cNvSpPr txBox="1"/>
          <p:nvPr/>
        </p:nvSpPr>
        <p:spPr>
          <a:xfrm>
            <a:off x="1549722" y="323528"/>
            <a:ext cx="726481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err="1" smtClean="0">
                <a:latin typeface="+mn-ea"/>
              </a:rPr>
              <a:t>nwind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25" name="右中かっこ 24"/>
          <p:cNvSpPr/>
          <p:nvPr/>
        </p:nvSpPr>
        <p:spPr>
          <a:xfrm rot="5400000">
            <a:off x="2481044" y="2218796"/>
            <a:ext cx="228500" cy="1068893"/>
          </a:xfrm>
          <a:prstGeom prst="rightBrace">
            <a:avLst>
              <a:gd name="adj1" fmla="val 35372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+mn-ea"/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1902469" y="2876853"/>
            <a:ext cx="1329211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(nwind-1)/2</a:t>
            </a:r>
            <a:endParaRPr kumimoji="1" lang="ja-JP" altLang="en-US" sz="1800" dirty="0">
              <a:latin typeface="+mn-ea"/>
            </a:endParaRP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459432" y="3761059"/>
            <a:ext cx="6120680" cy="18355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28" name="直線コネクタ 27"/>
          <p:cNvCxnSpPr/>
          <p:nvPr/>
        </p:nvCxnSpPr>
        <p:spPr>
          <a:xfrm>
            <a:off x="4618199" y="3533133"/>
            <a:ext cx="0" cy="2088232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線コネクタ 34"/>
          <p:cNvCxnSpPr/>
          <p:nvPr/>
        </p:nvCxnSpPr>
        <p:spPr>
          <a:xfrm>
            <a:off x="1075316" y="3533133"/>
            <a:ext cx="0" cy="2088232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矢印コネクタ 35"/>
          <p:cNvCxnSpPr/>
          <p:nvPr/>
        </p:nvCxnSpPr>
        <p:spPr>
          <a:xfrm>
            <a:off x="1075316" y="3677149"/>
            <a:ext cx="3542883" cy="0"/>
          </a:xfrm>
          <a:prstGeom prst="straightConnector1">
            <a:avLst/>
          </a:prstGeom>
          <a:ln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テキスト ボックス 37"/>
          <p:cNvSpPr txBox="1"/>
          <p:nvPr/>
        </p:nvSpPr>
        <p:spPr>
          <a:xfrm>
            <a:off x="2877373" y="3347864"/>
            <a:ext cx="479619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NN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40" name="右中かっこ 39"/>
          <p:cNvSpPr/>
          <p:nvPr/>
        </p:nvSpPr>
        <p:spPr>
          <a:xfrm rot="5400000">
            <a:off x="4794564" y="5444999"/>
            <a:ext cx="114251" cy="466986"/>
          </a:xfrm>
          <a:prstGeom prst="rightBrace">
            <a:avLst>
              <a:gd name="adj1" fmla="val 35372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+mn-ea"/>
            </a:endParaRP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4692078" y="5811489"/>
            <a:ext cx="1329210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(nwind-1)/4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42" name="右中かっこ 41"/>
          <p:cNvSpPr/>
          <p:nvPr/>
        </p:nvSpPr>
        <p:spPr>
          <a:xfrm rot="5400000">
            <a:off x="4273634" y="5445000"/>
            <a:ext cx="114251" cy="466986"/>
          </a:xfrm>
          <a:prstGeom prst="rightBrace">
            <a:avLst>
              <a:gd name="adj1" fmla="val 35372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+mn-ea"/>
            </a:endParaRP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3231680" y="5811489"/>
            <a:ext cx="1329210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(nwind-1)/4</a:t>
            </a:r>
            <a:endParaRPr kumimoji="1" lang="ja-JP" altLang="en-US" sz="1800" dirty="0">
              <a:latin typeface="+mn-ea"/>
            </a:endParaRPr>
          </a:p>
        </p:txBody>
      </p:sp>
      <p:cxnSp>
        <p:nvCxnSpPr>
          <p:cNvPr id="45" name="直線コネクタ 44"/>
          <p:cNvCxnSpPr/>
          <p:nvPr/>
        </p:nvCxnSpPr>
        <p:spPr>
          <a:xfrm flipH="1">
            <a:off x="1037618" y="6494707"/>
            <a:ext cx="627" cy="2397773"/>
          </a:xfrm>
          <a:prstGeom prst="line">
            <a:avLst/>
          </a:prstGeom>
          <a:ln w="381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直線コネクタ 45"/>
          <p:cNvCxnSpPr/>
          <p:nvPr/>
        </p:nvCxnSpPr>
        <p:spPr>
          <a:xfrm>
            <a:off x="4594733" y="6467243"/>
            <a:ext cx="0" cy="2425237"/>
          </a:xfrm>
          <a:prstGeom prst="line">
            <a:avLst/>
          </a:prstGeom>
          <a:ln w="381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Line 12"/>
          <p:cNvSpPr>
            <a:spLocks noChangeShapeType="1"/>
          </p:cNvSpPr>
          <p:nvPr/>
        </p:nvSpPr>
        <p:spPr bwMode="auto">
          <a:xfrm>
            <a:off x="298450" y="8366126"/>
            <a:ext cx="4751388" cy="0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1" name="Line 15"/>
          <p:cNvSpPr>
            <a:spLocks noChangeShapeType="1"/>
          </p:cNvSpPr>
          <p:nvPr/>
        </p:nvSpPr>
        <p:spPr bwMode="auto">
          <a:xfrm>
            <a:off x="298450" y="8366126"/>
            <a:ext cx="4751388" cy="0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6" name="Line 20"/>
          <p:cNvSpPr>
            <a:spLocks noChangeShapeType="1"/>
          </p:cNvSpPr>
          <p:nvPr/>
        </p:nvSpPr>
        <p:spPr bwMode="auto">
          <a:xfrm flipV="1">
            <a:off x="892175" y="8313738"/>
            <a:ext cx="0" cy="52388"/>
          </a:xfrm>
          <a:prstGeom prst="line">
            <a:avLst/>
          </a:prstGeom>
          <a:noFill/>
          <a:ln w="19050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8" name="Rectangle 22"/>
          <p:cNvSpPr>
            <a:spLocks noChangeArrowheads="1"/>
          </p:cNvSpPr>
          <p:nvPr/>
        </p:nvSpPr>
        <p:spPr bwMode="auto">
          <a:xfrm>
            <a:off x="869950" y="8388351"/>
            <a:ext cx="80963" cy="10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MS UI Gothic" pitchFamily="50" charset="-128"/>
                <a:ea typeface="MS UI Gothic" pitchFamily="50" charset="-128"/>
              </a:rPr>
              <a:t>2</a:t>
            </a:r>
            <a:endParaRPr kumimoji="1" lang="ja-JP" alt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59" name="Line 23"/>
          <p:cNvSpPr>
            <a:spLocks noChangeShapeType="1"/>
          </p:cNvSpPr>
          <p:nvPr/>
        </p:nvSpPr>
        <p:spPr bwMode="auto">
          <a:xfrm flipV="1">
            <a:off x="1484312" y="8313738"/>
            <a:ext cx="0" cy="52388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1" name="Rectangle 25"/>
          <p:cNvSpPr>
            <a:spLocks noChangeArrowheads="1"/>
          </p:cNvSpPr>
          <p:nvPr/>
        </p:nvSpPr>
        <p:spPr bwMode="auto">
          <a:xfrm>
            <a:off x="1462087" y="8388351"/>
            <a:ext cx="80963" cy="10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MS UI Gothic" pitchFamily="50" charset="-128"/>
                <a:ea typeface="MS UI Gothic" pitchFamily="50" charset="-128"/>
              </a:rPr>
              <a:t>4</a:t>
            </a:r>
            <a:endParaRPr kumimoji="1" lang="ja-JP" alt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62" name="Line 26"/>
          <p:cNvSpPr>
            <a:spLocks noChangeShapeType="1"/>
          </p:cNvSpPr>
          <p:nvPr/>
        </p:nvSpPr>
        <p:spPr bwMode="auto">
          <a:xfrm flipV="1">
            <a:off x="2078037" y="8313738"/>
            <a:ext cx="0" cy="52388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24" name="Rectangle 28"/>
          <p:cNvSpPr>
            <a:spLocks noChangeArrowheads="1"/>
          </p:cNvSpPr>
          <p:nvPr/>
        </p:nvSpPr>
        <p:spPr bwMode="auto">
          <a:xfrm>
            <a:off x="2055812" y="8388351"/>
            <a:ext cx="80963" cy="10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MS UI Gothic" pitchFamily="50" charset="-128"/>
                <a:ea typeface="MS UI Gothic" pitchFamily="50" charset="-128"/>
              </a:rPr>
              <a:t>6</a:t>
            </a:r>
            <a:endParaRPr kumimoji="1" lang="ja-JP" alt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1025" name="Line 29"/>
          <p:cNvSpPr>
            <a:spLocks noChangeShapeType="1"/>
          </p:cNvSpPr>
          <p:nvPr/>
        </p:nvSpPr>
        <p:spPr bwMode="auto">
          <a:xfrm flipV="1">
            <a:off x="2670175" y="8313738"/>
            <a:ext cx="0" cy="52388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31" name="Rectangle 31"/>
          <p:cNvSpPr>
            <a:spLocks noChangeArrowheads="1"/>
          </p:cNvSpPr>
          <p:nvPr/>
        </p:nvSpPr>
        <p:spPr bwMode="auto">
          <a:xfrm>
            <a:off x="2647950" y="8388351"/>
            <a:ext cx="80963" cy="10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MS UI Gothic" pitchFamily="50" charset="-128"/>
                <a:ea typeface="MS UI Gothic" pitchFamily="50" charset="-128"/>
              </a:rPr>
              <a:t>8</a:t>
            </a:r>
            <a:endParaRPr kumimoji="1" lang="ja-JP" alt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1032" name="Line 32"/>
          <p:cNvSpPr>
            <a:spLocks noChangeShapeType="1"/>
          </p:cNvSpPr>
          <p:nvPr/>
        </p:nvSpPr>
        <p:spPr bwMode="auto">
          <a:xfrm flipV="1">
            <a:off x="3263900" y="8313738"/>
            <a:ext cx="0" cy="52388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34" name="Rectangle 34"/>
          <p:cNvSpPr>
            <a:spLocks noChangeArrowheads="1"/>
          </p:cNvSpPr>
          <p:nvPr/>
        </p:nvSpPr>
        <p:spPr bwMode="auto">
          <a:xfrm>
            <a:off x="3219450" y="8388351"/>
            <a:ext cx="125413" cy="10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MS UI Gothic" pitchFamily="50" charset="-128"/>
                <a:ea typeface="MS UI Gothic" pitchFamily="50" charset="-128"/>
              </a:rPr>
              <a:t>10</a:t>
            </a:r>
            <a:endParaRPr kumimoji="1" lang="ja-JP" alt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1035" name="Line 35"/>
          <p:cNvSpPr>
            <a:spLocks noChangeShapeType="1"/>
          </p:cNvSpPr>
          <p:nvPr/>
        </p:nvSpPr>
        <p:spPr bwMode="auto">
          <a:xfrm flipV="1">
            <a:off x="3856038" y="8313738"/>
            <a:ext cx="0" cy="52388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37" name="Rectangle 37"/>
          <p:cNvSpPr>
            <a:spLocks noChangeArrowheads="1"/>
          </p:cNvSpPr>
          <p:nvPr/>
        </p:nvSpPr>
        <p:spPr bwMode="auto">
          <a:xfrm>
            <a:off x="3811588" y="8388351"/>
            <a:ext cx="125413" cy="10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MS UI Gothic" pitchFamily="50" charset="-128"/>
                <a:ea typeface="MS UI Gothic" pitchFamily="50" charset="-128"/>
              </a:rPr>
              <a:t>12</a:t>
            </a:r>
            <a:endParaRPr kumimoji="1" lang="ja-JP" alt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1038" name="Line 38"/>
          <p:cNvSpPr>
            <a:spLocks noChangeShapeType="1"/>
          </p:cNvSpPr>
          <p:nvPr/>
        </p:nvSpPr>
        <p:spPr bwMode="auto">
          <a:xfrm flipV="1">
            <a:off x="4449763" y="8313738"/>
            <a:ext cx="0" cy="52388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40" name="Rectangle 40"/>
          <p:cNvSpPr>
            <a:spLocks noChangeArrowheads="1"/>
          </p:cNvSpPr>
          <p:nvPr/>
        </p:nvSpPr>
        <p:spPr bwMode="auto">
          <a:xfrm>
            <a:off x="4405313" y="8388351"/>
            <a:ext cx="125413" cy="10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MS UI Gothic" pitchFamily="50" charset="-128"/>
                <a:ea typeface="MS UI Gothic" pitchFamily="50" charset="-128"/>
              </a:rPr>
              <a:t>14</a:t>
            </a:r>
            <a:endParaRPr kumimoji="1" lang="ja-JP" alt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1043" name="Rectangle 43"/>
          <p:cNvSpPr>
            <a:spLocks noChangeArrowheads="1"/>
          </p:cNvSpPr>
          <p:nvPr/>
        </p:nvSpPr>
        <p:spPr bwMode="auto">
          <a:xfrm>
            <a:off x="5005388" y="8388351"/>
            <a:ext cx="125413" cy="10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7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MS UI Gothic" pitchFamily="50" charset="-128"/>
                <a:ea typeface="MS UI Gothic" pitchFamily="50" charset="-128"/>
              </a:rPr>
              <a:t>16</a:t>
            </a:r>
            <a:endParaRPr kumimoji="1" lang="ja-JP" alt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1063" name="Line 63"/>
          <p:cNvSpPr>
            <a:spLocks noChangeShapeType="1"/>
          </p:cNvSpPr>
          <p:nvPr/>
        </p:nvSpPr>
        <p:spPr bwMode="auto">
          <a:xfrm>
            <a:off x="298450" y="8366126"/>
            <a:ext cx="4751388" cy="0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66" name="Oval 66"/>
          <p:cNvSpPr>
            <a:spLocks noChangeArrowheads="1"/>
          </p:cNvSpPr>
          <p:nvPr/>
        </p:nvSpPr>
        <p:spPr bwMode="auto">
          <a:xfrm>
            <a:off x="522287" y="7985126"/>
            <a:ext cx="147638" cy="149225"/>
          </a:xfrm>
          <a:prstGeom prst="ellipse">
            <a:avLst/>
          </a:prstGeom>
          <a:noFill/>
          <a:ln w="19050" cap="flat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67" name="Oval 67"/>
          <p:cNvSpPr>
            <a:spLocks noChangeArrowheads="1"/>
          </p:cNvSpPr>
          <p:nvPr/>
        </p:nvSpPr>
        <p:spPr bwMode="auto">
          <a:xfrm>
            <a:off x="817562" y="7686676"/>
            <a:ext cx="149225" cy="149225"/>
          </a:xfrm>
          <a:prstGeom prst="ellipse">
            <a:avLst/>
          </a:prstGeom>
          <a:noFill/>
          <a:ln w="19050" cap="flat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68" name="Oval 68"/>
          <p:cNvSpPr>
            <a:spLocks noChangeArrowheads="1"/>
          </p:cNvSpPr>
          <p:nvPr/>
        </p:nvSpPr>
        <p:spPr bwMode="auto">
          <a:xfrm>
            <a:off x="1114425" y="7389813"/>
            <a:ext cx="147638" cy="147638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69" name="Oval 69"/>
          <p:cNvSpPr>
            <a:spLocks noChangeArrowheads="1"/>
          </p:cNvSpPr>
          <p:nvPr/>
        </p:nvSpPr>
        <p:spPr bwMode="auto">
          <a:xfrm>
            <a:off x="1411287" y="7091363"/>
            <a:ext cx="147638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0" name="Oval 70"/>
          <p:cNvSpPr>
            <a:spLocks noChangeArrowheads="1"/>
          </p:cNvSpPr>
          <p:nvPr/>
        </p:nvSpPr>
        <p:spPr bwMode="auto">
          <a:xfrm>
            <a:off x="1706562" y="6792913"/>
            <a:ext cx="149225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1" name="Oval 71"/>
          <p:cNvSpPr>
            <a:spLocks noChangeArrowheads="1"/>
          </p:cNvSpPr>
          <p:nvPr/>
        </p:nvSpPr>
        <p:spPr bwMode="auto">
          <a:xfrm>
            <a:off x="2003425" y="6792913"/>
            <a:ext cx="149225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2" name="Oval 72"/>
          <p:cNvSpPr>
            <a:spLocks noChangeArrowheads="1"/>
          </p:cNvSpPr>
          <p:nvPr/>
        </p:nvSpPr>
        <p:spPr bwMode="auto">
          <a:xfrm>
            <a:off x="2300287" y="6792913"/>
            <a:ext cx="147638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3" name="Oval 73"/>
          <p:cNvSpPr>
            <a:spLocks noChangeArrowheads="1"/>
          </p:cNvSpPr>
          <p:nvPr/>
        </p:nvSpPr>
        <p:spPr bwMode="auto">
          <a:xfrm>
            <a:off x="2597150" y="6792913"/>
            <a:ext cx="147638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4" name="Oval 74"/>
          <p:cNvSpPr>
            <a:spLocks noChangeArrowheads="1"/>
          </p:cNvSpPr>
          <p:nvPr/>
        </p:nvSpPr>
        <p:spPr bwMode="auto">
          <a:xfrm>
            <a:off x="2892425" y="6792913"/>
            <a:ext cx="149225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5" name="Oval 75"/>
          <p:cNvSpPr>
            <a:spLocks noChangeArrowheads="1"/>
          </p:cNvSpPr>
          <p:nvPr/>
        </p:nvSpPr>
        <p:spPr bwMode="auto">
          <a:xfrm>
            <a:off x="3189288" y="6792913"/>
            <a:ext cx="147638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6" name="Oval 76"/>
          <p:cNvSpPr>
            <a:spLocks noChangeArrowheads="1"/>
          </p:cNvSpPr>
          <p:nvPr/>
        </p:nvSpPr>
        <p:spPr bwMode="auto">
          <a:xfrm>
            <a:off x="3486150" y="6792913"/>
            <a:ext cx="147638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7" name="Oval 77"/>
          <p:cNvSpPr>
            <a:spLocks noChangeArrowheads="1"/>
          </p:cNvSpPr>
          <p:nvPr/>
        </p:nvSpPr>
        <p:spPr bwMode="auto">
          <a:xfrm>
            <a:off x="3781425" y="6792913"/>
            <a:ext cx="149225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8" name="Oval 78"/>
          <p:cNvSpPr>
            <a:spLocks noChangeArrowheads="1"/>
          </p:cNvSpPr>
          <p:nvPr/>
        </p:nvSpPr>
        <p:spPr bwMode="auto">
          <a:xfrm>
            <a:off x="4078288" y="7091363"/>
            <a:ext cx="149225" cy="149225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79" name="Oval 79"/>
          <p:cNvSpPr>
            <a:spLocks noChangeArrowheads="1"/>
          </p:cNvSpPr>
          <p:nvPr/>
        </p:nvSpPr>
        <p:spPr bwMode="auto">
          <a:xfrm>
            <a:off x="4375150" y="7389813"/>
            <a:ext cx="147638" cy="147638"/>
          </a:xfrm>
          <a:prstGeom prst="ellips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0" name="Oval 80"/>
          <p:cNvSpPr>
            <a:spLocks noChangeArrowheads="1"/>
          </p:cNvSpPr>
          <p:nvPr/>
        </p:nvSpPr>
        <p:spPr bwMode="auto">
          <a:xfrm>
            <a:off x="4672013" y="7686676"/>
            <a:ext cx="147638" cy="149225"/>
          </a:xfrm>
          <a:prstGeom prst="ellipse">
            <a:avLst/>
          </a:prstGeom>
          <a:noFill/>
          <a:ln w="19050" cap="flat">
            <a:solidFill>
              <a:srgbClr val="FF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1" name="Oval 81"/>
          <p:cNvSpPr>
            <a:spLocks noChangeArrowheads="1"/>
          </p:cNvSpPr>
          <p:nvPr/>
        </p:nvSpPr>
        <p:spPr bwMode="auto">
          <a:xfrm>
            <a:off x="4975225" y="7985126"/>
            <a:ext cx="147638" cy="149225"/>
          </a:xfrm>
          <a:prstGeom prst="ellipse">
            <a:avLst/>
          </a:prstGeom>
          <a:noFill/>
          <a:ln w="19050" cap="flat">
            <a:solidFill>
              <a:srgbClr val="FF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2" name="Line 82"/>
          <p:cNvSpPr>
            <a:spLocks noChangeShapeType="1"/>
          </p:cNvSpPr>
          <p:nvPr/>
        </p:nvSpPr>
        <p:spPr bwMode="auto">
          <a:xfrm flipV="1">
            <a:off x="595312" y="8059738"/>
            <a:ext cx="0" cy="306388"/>
          </a:xfrm>
          <a:prstGeom prst="line">
            <a:avLst/>
          </a:prstGeom>
          <a:noFill/>
          <a:ln w="19050" cap="flat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3" name="Line 83"/>
          <p:cNvSpPr>
            <a:spLocks noChangeShapeType="1"/>
          </p:cNvSpPr>
          <p:nvPr/>
        </p:nvSpPr>
        <p:spPr bwMode="auto">
          <a:xfrm flipV="1">
            <a:off x="892175" y="7761288"/>
            <a:ext cx="0" cy="604838"/>
          </a:xfrm>
          <a:prstGeom prst="line">
            <a:avLst/>
          </a:prstGeom>
          <a:noFill/>
          <a:ln w="19050" cap="flat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4" name="Line 84"/>
          <p:cNvSpPr>
            <a:spLocks noChangeShapeType="1"/>
          </p:cNvSpPr>
          <p:nvPr/>
        </p:nvSpPr>
        <p:spPr bwMode="auto">
          <a:xfrm flipV="1">
            <a:off x="1189037" y="7462838"/>
            <a:ext cx="0" cy="903288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5" name="Line 85"/>
          <p:cNvSpPr>
            <a:spLocks noChangeShapeType="1"/>
          </p:cNvSpPr>
          <p:nvPr/>
        </p:nvSpPr>
        <p:spPr bwMode="auto">
          <a:xfrm flipV="1">
            <a:off x="1484312" y="7165976"/>
            <a:ext cx="0" cy="120015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6" name="Line 86"/>
          <p:cNvSpPr>
            <a:spLocks noChangeShapeType="1"/>
          </p:cNvSpPr>
          <p:nvPr/>
        </p:nvSpPr>
        <p:spPr bwMode="auto">
          <a:xfrm flipV="1">
            <a:off x="1781175" y="6867526"/>
            <a:ext cx="0" cy="149860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7" name="Line 87"/>
          <p:cNvSpPr>
            <a:spLocks noChangeShapeType="1"/>
          </p:cNvSpPr>
          <p:nvPr/>
        </p:nvSpPr>
        <p:spPr bwMode="auto">
          <a:xfrm flipV="1">
            <a:off x="2078037" y="6867526"/>
            <a:ext cx="0" cy="149860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8" name="Line 88"/>
          <p:cNvSpPr>
            <a:spLocks noChangeShapeType="1"/>
          </p:cNvSpPr>
          <p:nvPr/>
        </p:nvSpPr>
        <p:spPr bwMode="auto">
          <a:xfrm flipV="1">
            <a:off x="2374900" y="6867526"/>
            <a:ext cx="0" cy="149860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89" name="Line 89"/>
          <p:cNvSpPr>
            <a:spLocks noChangeShapeType="1"/>
          </p:cNvSpPr>
          <p:nvPr/>
        </p:nvSpPr>
        <p:spPr bwMode="auto">
          <a:xfrm flipV="1">
            <a:off x="2670175" y="6867526"/>
            <a:ext cx="0" cy="149860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90" name="Line 90"/>
          <p:cNvSpPr>
            <a:spLocks noChangeShapeType="1"/>
          </p:cNvSpPr>
          <p:nvPr/>
        </p:nvSpPr>
        <p:spPr bwMode="auto">
          <a:xfrm flipV="1">
            <a:off x="2967038" y="6867526"/>
            <a:ext cx="0" cy="149860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91" name="Line 91"/>
          <p:cNvSpPr>
            <a:spLocks noChangeShapeType="1"/>
          </p:cNvSpPr>
          <p:nvPr/>
        </p:nvSpPr>
        <p:spPr bwMode="auto">
          <a:xfrm flipV="1">
            <a:off x="3263900" y="6867526"/>
            <a:ext cx="0" cy="149860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92" name="Line 92"/>
          <p:cNvSpPr>
            <a:spLocks noChangeShapeType="1"/>
          </p:cNvSpPr>
          <p:nvPr/>
        </p:nvSpPr>
        <p:spPr bwMode="auto">
          <a:xfrm flipV="1">
            <a:off x="3559175" y="6867526"/>
            <a:ext cx="0" cy="149860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93" name="Line 93"/>
          <p:cNvSpPr>
            <a:spLocks noChangeShapeType="1"/>
          </p:cNvSpPr>
          <p:nvPr/>
        </p:nvSpPr>
        <p:spPr bwMode="auto">
          <a:xfrm flipV="1">
            <a:off x="3856038" y="6867526"/>
            <a:ext cx="0" cy="149860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94" name="Line 94"/>
          <p:cNvSpPr>
            <a:spLocks noChangeShapeType="1"/>
          </p:cNvSpPr>
          <p:nvPr/>
        </p:nvSpPr>
        <p:spPr bwMode="auto">
          <a:xfrm flipV="1">
            <a:off x="4152900" y="7165976"/>
            <a:ext cx="0" cy="1200150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95" name="Line 95"/>
          <p:cNvSpPr>
            <a:spLocks noChangeShapeType="1"/>
          </p:cNvSpPr>
          <p:nvPr/>
        </p:nvSpPr>
        <p:spPr bwMode="auto">
          <a:xfrm flipV="1">
            <a:off x="4449763" y="7462838"/>
            <a:ext cx="0" cy="903288"/>
          </a:xfrm>
          <a:prstGeom prst="line">
            <a:avLst/>
          </a:prstGeom>
          <a:noFill/>
          <a:ln w="9" cap="flat">
            <a:solidFill>
              <a:srgbClr val="0000FF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96" name="Line 96"/>
          <p:cNvSpPr>
            <a:spLocks noChangeShapeType="1"/>
          </p:cNvSpPr>
          <p:nvPr/>
        </p:nvSpPr>
        <p:spPr bwMode="auto">
          <a:xfrm flipV="1">
            <a:off x="4745038" y="7761288"/>
            <a:ext cx="0" cy="604838"/>
          </a:xfrm>
          <a:prstGeom prst="line">
            <a:avLst/>
          </a:prstGeom>
          <a:noFill/>
          <a:ln w="19050" cap="flat">
            <a:solidFill>
              <a:srgbClr val="FF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98" name="Line 98"/>
          <p:cNvSpPr>
            <a:spLocks noChangeShapeType="1"/>
          </p:cNvSpPr>
          <p:nvPr/>
        </p:nvSpPr>
        <p:spPr bwMode="auto">
          <a:xfrm>
            <a:off x="298450" y="8366126"/>
            <a:ext cx="4751388" cy="0"/>
          </a:xfrm>
          <a:prstGeom prst="line">
            <a:avLst/>
          </a:prstGeom>
          <a:noFill/>
          <a:ln w="0">
            <a:solidFill>
              <a:srgbClr val="00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9" name="Line 82"/>
          <p:cNvSpPr>
            <a:spLocks noChangeShapeType="1"/>
          </p:cNvSpPr>
          <p:nvPr/>
        </p:nvSpPr>
        <p:spPr bwMode="auto">
          <a:xfrm flipV="1">
            <a:off x="5057925" y="8059738"/>
            <a:ext cx="0" cy="306388"/>
          </a:xfrm>
          <a:prstGeom prst="line">
            <a:avLst/>
          </a:prstGeom>
          <a:noFill/>
          <a:ln w="19050" cap="flat">
            <a:solidFill>
              <a:srgbClr val="FF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0" name="Line 96"/>
          <p:cNvSpPr>
            <a:spLocks noChangeShapeType="1"/>
          </p:cNvSpPr>
          <p:nvPr/>
        </p:nvSpPr>
        <p:spPr bwMode="auto">
          <a:xfrm flipV="1">
            <a:off x="1188244" y="6858000"/>
            <a:ext cx="0" cy="604838"/>
          </a:xfrm>
          <a:prstGeom prst="line">
            <a:avLst/>
          </a:prstGeom>
          <a:noFill/>
          <a:ln w="19050" cap="flat">
            <a:solidFill>
              <a:srgbClr val="FF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1" name="Oval 80"/>
          <p:cNvSpPr>
            <a:spLocks noChangeArrowheads="1"/>
          </p:cNvSpPr>
          <p:nvPr/>
        </p:nvSpPr>
        <p:spPr bwMode="auto">
          <a:xfrm>
            <a:off x="1114425" y="6783387"/>
            <a:ext cx="147638" cy="149225"/>
          </a:xfrm>
          <a:prstGeom prst="ellipse">
            <a:avLst/>
          </a:prstGeom>
          <a:noFill/>
          <a:ln w="19050" cap="flat">
            <a:solidFill>
              <a:srgbClr val="FF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2" name="Oval 81"/>
          <p:cNvSpPr>
            <a:spLocks noChangeArrowheads="1"/>
          </p:cNvSpPr>
          <p:nvPr/>
        </p:nvSpPr>
        <p:spPr bwMode="auto">
          <a:xfrm>
            <a:off x="1407511" y="6800959"/>
            <a:ext cx="147638" cy="149225"/>
          </a:xfrm>
          <a:prstGeom prst="ellipse">
            <a:avLst/>
          </a:prstGeom>
          <a:noFill/>
          <a:ln w="19050" cap="flat">
            <a:solidFill>
              <a:srgbClr val="FF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3" name="Line 82"/>
          <p:cNvSpPr>
            <a:spLocks noChangeShapeType="1"/>
          </p:cNvSpPr>
          <p:nvPr/>
        </p:nvSpPr>
        <p:spPr bwMode="auto">
          <a:xfrm flipV="1">
            <a:off x="1490211" y="6875571"/>
            <a:ext cx="0" cy="306388"/>
          </a:xfrm>
          <a:prstGeom prst="line">
            <a:avLst/>
          </a:prstGeom>
          <a:noFill/>
          <a:ln w="19050" cap="flat">
            <a:solidFill>
              <a:srgbClr val="FF000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4" name="Line 20"/>
          <p:cNvSpPr>
            <a:spLocks noChangeShapeType="1"/>
          </p:cNvSpPr>
          <p:nvPr/>
        </p:nvSpPr>
        <p:spPr bwMode="auto">
          <a:xfrm flipV="1">
            <a:off x="4459774" y="7410449"/>
            <a:ext cx="0" cy="52388"/>
          </a:xfrm>
          <a:prstGeom prst="line">
            <a:avLst/>
          </a:prstGeom>
          <a:noFill/>
          <a:ln w="19050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5" name="Oval 66"/>
          <p:cNvSpPr>
            <a:spLocks noChangeArrowheads="1"/>
          </p:cNvSpPr>
          <p:nvPr/>
        </p:nvSpPr>
        <p:spPr bwMode="auto">
          <a:xfrm>
            <a:off x="4089886" y="6784976"/>
            <a:ext cx="147638" cy="149225"/>
          </a:xfrm>
          <a:prstGeom prst="ellipse">
            <a:avLst/>
          </a:prstGeom>
          <a:noFill/>
          <a:ln w="19050" cap="flat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6" name="Oval 67"/>
          <p:cNvSpPr>
            <a:spLocks noChangeArrowheads="1"/>
          </p:cNvSpPr>
          <p:nvPr/>
        </p:nvSpPr>
        <p:spPr bwMode="auto">
          <a:xfrm>
            <a:off x="4385161" y="6783387"/>
            <a:ext cx="149225" cy="149225"/>
          </a:xfrm>
          <a:prstGeom prst="ellipse">
            <a:avLst/>
          </a:prstGeom>
          <a:noFill/>
          <a:ln w="19050" cap="flat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7" name="Line 82"/>
          <p:cNvSpPr>
            <a:spLocks noChangeShapeType="1"/>
          </p:cNvSpPr>
          <p:nvPr/>
        </p:nvSpPr>
        <p:spPr bwMode="auto">
          <a:xfrm flipV="1">
            <a:off x="4162911" y="6859588"/>
            <a:ext cx="0" cy="306388"/>
          </a:xfrm>
          <a:prstGeom prst="line">
            <a:avLst/>
          </a:prstGeom>
          <a:noFill/>
          <a:ln w="19050" cap="flat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8" name="Line 83"/>
          <p:cNvSpPr>
            <a:spLocks noChangeShapeType="1"/>
          </p:cNvSpPr>
          <p:nvPr/>
        </p:nvSpPr>
        <p:spPr bwMode="auto">
          <a:xfrm flipV="1">
            <a:off x="4459774" y="6857999"/>
            <a:ext cx="0" cy="604838"/>
          </a:xfrm>
          <a:prstGeom prst="line">
            <a:avLst/>
          </a:prstGeom>
          <a:noFill/>
          <a:ln w="19050" cap="flat">
            <a:solidFill>
              <a:srgbClr val="00B050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99" name="直角三角形 1098"/>
          <p:cNvSpPr/>
          <p:nvPr/>
        </p:nvSpPr>
        <p:spPr>
          <a:xfrm>
            <a:off x="4594733" y="7616826"/>
            <a:ext cx="761950" cy="749300"/>
          </a:xfrm>
          <a:prstGeom prst="rtTriangl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0" name="直角三角形 149"/>
          <p:cNvSpPr/>
          <p:nvPr/>
        </p:nvSpPr>
        <p:spPr>
          <a:xfrm flipH="1">
            <a:off x="290786" y="7610476"/>
            <a:ext cx="761950" cy="749300"/>
          </a:xfrm>
          <a:prstGeom prst="rtTriangl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1" name="直角三角形 150"/>
          <p:cNvSpPr/>
          <p:nvPr/>
        </p:nvSpPr>
        <p:spPr>
          <a:xfrm flipV="1">
            <a:off x="1037618" y="6875571"/>
            <a:ext cx="761950" cy="749300"/>
          </a:xfrm>
          <a:prstGeom prst="rtTriangl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2" name="直角三角形 151"/>
          <p:cNvSpPr/>
          <p:nvPr/>
        </p:nvSpPr>
        <p:spPr>
          <a:xfrm flipH="1" flipV="1">
            <a:off x="3856037" y="6878254"/>
            <a:ext cx="761950" cy="749300"/>
          </a:xfrm>
          <a:prstGeom prst="rtTriangl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00" name="フリーフォーム 1099"/>
          <p:cNvSpPr/>
          <p:nvPr/>
        </p:nvSpPr>
        <p:spPr>
          <a:xfrm>
            <a:off x="1390705" y="6382098"/>
            <a:ext cx="3619705" cy="1476800"/>
          </a:xfrm>
          <a:custGeom>
            <a:avLst/>
            <a:gdLst>
              <a:gd name="connsiteX0" fmla="*/ 3546422 w 3638318"/>
              <a:gd name="connsiteY0" fmla="*/ 1643448 h 1643448"/>
              <a:gd name="connsiteX1" fmla="*/ 3571135 w 3638318"/>
              <a:gd name="connsiteY1" fmla="*/ 1544594 h 1643448"/>
              <a:gd name="connsiteX2" fmla="*/ 3595849 w 3638318"/>
              <a:gd name="connsiteY2" fmla="*/ 1507524 h 1643448"/>
              <a:gd name="connsiteX3" fmla="*/ 3595849 w 3638318"/>
              <a:gd name="connsiteY3" fmla="*/ 778475 h 1643448"/>
              <a:gd name="connsiteX4" fmla="*/ 3571135 w 3638318"/>
              <a:gd name="connsiteY4" fmla="*/ 543697 h 1643448"/>
              <a:gd name="connsiteX5" fmla="*/ 3558778 w 3638318"/>
              <a:gd name="connsiteY5" fmla="*/ 506627 h 1643448"/>
              <a:gd name="connsiteX6" fmla="*/ 3546422 w 3638318"/>
              <a:gd name="connsiteY6" fmla="*/ 457200 h 1643448"/>
              <a:gd name="connsiteX7" fmla="*/ 3509351 w 3638318"/>
              <a:gd name="connsiteY7" fmla="*/ 432486 h 1643448"/>
              <a:gd name="connsiteX8" fmla="*/ 3472281 w 3638318"/>
              <a:gd name="connsiteY8" fmla="*/ 345989 h 1643448"/>
              <a:gd name="connsiteX9" fmla="*/ 3447568 w 3638318"/>
              <a:gd name="connsiteY9" fmla="*/ 308919 h 1643448"/>
              <a:gd name="connsiteX10" fmla="*/ 3113935 w 3638318"/>
              <a:gd name="connsiteY10" fmla="*/ 247135 h 1643448"/>
              <a:gd name="connsiteX11" fmla="*/ 3039795 w 3638318"/>
              <a:gd name="connsiteY11" fmla="*/ 222421 h 1643448"/>
              <a:gd name="connsiteX12" fmla="*/ 2953297 w 3638318"/>
              <a:gd name="connsiteY12" fmla="*/ 185351 h 1643448"/>
              <a:gd name="connsiteX13" fmla="*/ 2854443 w 3638318"/>
              <a:gd name="connsiteY13" fmla="*/ 148281 h 1643448"/>
              <a:gd name="connsiteX14" fmla="*/ 2743233 w 3638318"/>
              <a:gd name="connsiteY14" fmla="*/ 111210 h 1643448"/>
              <a:gd name="connsiteX15" fmla="*/ 2656735 w 3638318"/>
              <a:gd name="connsiteY15" fmla="*/ 86497 h 1643448"/>
              <a:gd name="connsiteX16" fmla="*/ 2520811 w 3638318"/>
              <a:gd name="connsiteY16" fmla="*/ 49427 h 1643448"/>
              <a:gd name="connsiteX17" fmla="*/ 1841189 w 3638318"/>
              <a:gd name="connsiteY17" fmla="*/ 37070 h 1643448"/>
              <a:gd name="connsiteX18" fmla="*/ 1322205 w 3638318"/>
              <a:gd name="connsiteY18" fmla="*/ 12356 h 1643448"/>
              <a:gd name="connsiteX19" fmla="*/ 1223351 w 3638318"/>
              <a:gd name="connsiteY19" fmla="*/ 0 h 1643448"/>
              <a:gd name="connsiteX20" fmla="*/ 741438 w 3638318"/>
              <a:gd name="connsiteY20" fmla="*/ 24713 h 1643448"/>
              <a:gd name="connsiteX21" fmla="*/ 506660 w 3638318"/>
              <a:gd name="connsiteY21" fmla="*/ 61783 h 1643448"/>
              <a:gd name="connsiteX22" fmla="*/ 469589 w 3638318"/>
              <a:gd name="connsiteY22" fmla="*/ 74140 h 1643448"/>
              <a:gd name="connsiteX23" fmla="*/ 420162 w 3638318"/>
              <a:gd name="connsiteY23" fmla="*/ 111210 h 1643448"/>
              <a:gd name="connsiteX24" fmla="*/ 321308 w 3638318"/>
              <a:gd name="connsiteY24" fmla="*/ 123567 h 1643448"/>
              <a:gd name="connsiteX25" fmla="*/ 271881 w 3638318"/>
              <a:gd name="connsiteY25" fmla="*/ 172994 h 1643448"/>
              <a:gd name="connsiteX26" fmla="*/ 234811 w 3638318"/>
              <a:gd name="connsiteY26" fmla="*/ 197708 h 1643448"/>
              <a:gd name="connsiteX27" fmla="*/ 197741 w 3638318"/>
              <a:gd name="connsiteY27" fmla="*/ 234778 h 1643448"/>
              <a:gd name="connsiteX28" fmla="*/ 148314 w 3638318"/>
              <a:gd name="connsiteY28" fmla="*/ 271848 h 1643448"/>
              <a:gd name="connsiteX29" fmla="*/ 123600 w 3638318"/>
              <a:gd name="connsiteY29" fmla="*/ 321275 h 1643448"/>
              <a:gd name="connsiteX30" fmla="*/ 98887 w 3638318"/>
              <a:gd name="connsiteY30" fmla="*/ 395416 h 1643448"/>
              <a:gd name="connsiteX31" fmla="*/ 61816 w 3638318"/>
              <a:gd name="connsiteY31" fmla="*/ 420129 h 1643448"/>
              <a:gd name="connsiteX32" fmla="*/ 49460 w 3638318"/>
              <a:gd name="connsiteY32" fmla="*/ 457200 h 1643448"/>
              <a:gd name="connsiteX33" fmla="*/ 12389 w 3638318"/>
              <a:gd name="connsiteY33" fmla="*/ 481913 h 1643448"/>
              <a:gd name="connsiteX34" fmla="*/ 33 w 3638318"/>
              <a:gd name="connsiteY34" fmla="*/ 531340 h 1643448"/>
              <a:gd name="connsiteX0" fmla="*/ 3546422 w 3638318"/>
              <a:gd name="connsiteY0" fmla="*/ 1644753 h 1644753"/>
              <a:gd name="connsiteX1" fmla="*/ 3571135 w 3638318"/>
              <a:gd name="connsiteY1" fmla="*/ 1545899 h 1644753"/>
              <a:gd name="connsiteX2" fmla="*/ 3595849 w 3638318"/>
              <a:gd name="connsiteY2" fmla="*/ 1508829 h 1644753"/>
              <a:gd name="connsiteX3" fmla="*/ 3595849 w 3638318"/>
              <a:gd name="connsiteY3" fmla="*/ 779780 h 1644753"/>
              <a:gd name="connsiteX4" fmla="*/ 3571135 w 3638318"/>
              <a:gd name="connsiteY4" fmla="*/ 545002 h 1644753"/>
              <a:gd name="connsiteX5" fmla="*/ 3558778 w 3638318"/>
              <a:gd name="connsiteY5" fmla="*/ 507932 h 1644753"/>
              <a:gd name="connsiteX6" fmla="*/ 3546422 w 3638318"/>
              <a:gd name="connsiteY6" fmla="*/ 458505 h 1644753"/>
              <a:gd name="connsiteX7" fmla="*/ 3509351 w 3638318"/>
              <a:gd name="connsiteY7" fmla="*/ 433791 h 1644753"/>
              <a:gd name="connsiteX8" fmla="*/ 3472281 w 3638318"/>
              <a:gd name="connsiteY8" fmla="*/ 347294 h 1644753"/>
              <a:gd name="connsiteX9" fmla="*/ 3447568 w 3638318"/>
              <a:gd name="connsiteY9" fmla="*/ 310224 h 1644753"/>
              <a:gd name="connsiteX10" fmla="*/ 3113935 w 3638318"/>
              <a:gd name="connsiteY10" fmla="*/ 248440 h 1644753"/>
              <a:gd name="connsiteX11" fmla="*/ 3039795 w 3638318"/>
              <a:gd name="connsiteY11" fmla="*/ 223726 h 1644753"/>
              <a:gd name="connsiteX12" fmla="*/ 2953297 w 3638318"/>
              <a:gd name="connsiteY12" fmla="*/ 186656 h 1644753"/>
              <a:gd name="connsiteX13" fmla="*/ 2854443 w 3638318"/>
              <a:gd name="connsiteY13" fmla="*/ 149586 h 1644753"/>
              <a:gd name="connsiteX14" fmla="*/ 2743233 w 3638318"/>
              <a:gd name="connsiteY14" fmla="*/ 112515 h 1644753"/>
              <a:gd name="connsiteX15" fmla="*/ 2656735 w 3638318"/>
              <a:gd name="connsiteY15" fmla="*/ 87802 h 1644753"/>
              <a:gd name="connsiteX16" fmla="*/ 2520811 w 3638318"/>
              <a:gd name="connsiteY16" fmla="*/ 50732 h 1644753"/>
              <a:gd name="connsiteX17" fmla="*/ 1841189 w 3638318"/>
              <a:gd name="connsiteY17" fmla="*/ 144962 h 1644753"/>
              <a:gd name="connsiteX18" fmla="*/ 1322205 w 3638318"/>
              <a:gd name="connsiteY18" fmla="*/ 13661 h 1644753"/>
              <a:gd name="connsiteX19" fmla="*/ 1223351 w 3638318"/>
              <a:gd name="connsiteY19" fmla="*/ 1305 h 1644753"/>
              <a:gd name="connsiteX20" fmla="*/ 741438 w 3638318"/>
              <a:gd name="connsiteY20" fmla="*/ 26018 h 1644753"/>
              <a:gd name="connsiteX21" fmla="*/ 506660 w 3638318"/>
              <a:gd name="connsiteY21" fmla="*/ 63088 h 1644753"/>
              <a:gd name="connsiteX22" fmla="*/ 469589 w 3638318"/>
              <a:gd name="connsiteY22" fmla="*/ 75445 h 1644753"/>
              <a:gd name="connsiteX23" fmla="*/ 420162 w 3638318"/>
              <a:gd name="connsiteY23" fmla="*/ 112515 h 1644753"/>
              <a:gd name="connsiteX24" fmla="*/ 321308 w 3638318"/>
              <a:gd name="connsiteY24" fmla="*/ 124872 h 1644753"/>
              <a:gd name="connsiteX25" fmla="*/ 271881 w 3638318"/>
              <a:gd name="connsiteY25" fmla="*/ 174299 h 1644753"/>
              <a:gd name="connsiteX26" fmla="*/ 234811 w 3638318"/>
              <a:gd name="connsiteY26" fmla="*/ 199013 h 1644753"/>
              <a:gd name="connsiteX27" fmla="*/ 197741 w 3638318"/>
              <a:gd name="connsiteY27" fmla="*/ 236083 h 1644753"/>
              <a:gd name="connsiteX28" fmla="*/ 148314 w 3638318"/>
              <a:gd name="connsiteY28" fmla="*/ 273153 h 1644753"/>
              <a:gd name="connsiteX29" fmla="*/ 123600 w 3638318"/>
              <a:gd name="connsiteY29" fmla="*/ 322580 h 1644753"/>
              <a:gd name="connsiteX30" fmla="*/ 98887 w 3638318"/>
              <a:gd name="connsiteY30" fmla="*/ 396721 h 1644753"/>
              <a:gd name="connsiteX31" fmla="*/ 61816 w 3638318"/>
              <a:gd name="connsiteY31" fmla="*/ 421434 h 1644753"/>
              <a:gd name="connsiteX32" fmla="*/ 49460 w 3638318"/>
              <a:gd name="connsiteY32" fmla="*/ 458505 h 1644753"/>
              <a:gd name="connsiteX33" fmla="*/ 12389 w 3638318"/>
              <a:gd name="connsiteY33" fmla="*/ 483218 h 1644753"/>
              <a:gd name="connsiteX34" fmla="*/ 33 w 3638318"/>
              <a:gd name="connsiteY34" fmla="*/ 532645 h 1644753"/>
              <a:gd name="connsiteX0" fmla="*/ 3546422 w 3638318"/>
              <a:gd name="connsiteY0" fmla="*/ 1643448 h 1643448"/>
              <a:gd name="connsiteX1" fmla="*/ 3571135 w 3638318"/>
              <a:gd name="connsiteY1" fmla="*/ 1544594 h 1643448"/>
              <a:gd name="connsiteX2" fmla="*/ 3595849 w 3638318"/>
              <a:gd name="connsiteY2" fmla="*/ 1507524 h 1643448"/>
              <a:gd name="connsiteX3" fmla="*/ 3595849 w 3638318"/>
              <a:gd name="connsiteY3" fmla="*/ 778475 h 1643448"/>
              <a:gd name="connsiteX4" fmla="*/ 3571135 w 3638318"/>
              <a:gd name="connsiteY4" fmla="*/ 543697 h 1643448"/>
              <a:gd name="connsiteX5" fmla="*/ 3558778 w 3638318"/>
              <a:gd name="connsiteY5" fmla="*/ 506627 h 1643448"/>
              <a:gd name="connsiteX6" fmla="*/ 3546422 w 3638318"/>
              <a:gd name="connsiteY6" fmla="*/ 457200 h 1643448"/>
              <a:gd name="connsiteX7" fmla="*/ 3509351 w 3638318"/>
              <a:gd name="connsiteY7" fmla="*/ 432486 h 1643448"/>
              <a:gd name="connsiteX8" fmla="*/ 3472281 w 3638318"/>
              <a:gd name="connsiteY8" fmla="*/ 345989 h 1643448"/>
              <a:gd name="connsiteX9" fmla="*/ 3447568 w 3638318"/>
              <a:gd name="connsiteY9" fmla="*/ 308919 h 1643448"/>
              <a:gd name="connsiteX10" fmla="*/ 3113935 w 3638318"/>
              <a:gd name="connsiteY10" fmla="*/ 247135 h 1643448"/>
              <a:gd name="connsiteX11" fmla="*/ 3039795 w 3638318"/>
              <a:gd name="connsiteY11" fmla="*/ 222421 h 1643448"/>
              <a:gd name="connsiteX12" fmla="*/ 2953297 w 3638318"/>
              <a:gd name="connsiteY12" fmla="*/ 185351 h 1643448"/>
              <a:gd name="connsiteX13" fmla="*/ 2854443 w 3638318"/>
              <a:gd name="connsiteY13" fmla="*/ 148281 h 1643448"/>
              <a:gd name="connsiteX14" fmla="*/ 2743233 w 3638318"/>
              <a:gd name="connsiteY14" fmla="*/ 111210 h 1643448"/>
              <a:gd name="connsiteX15" fmla="*/ 2656735 w 3638318"/>
              <a:gd name="connsiteY15" fmla="*/ 86497 h 1643448"/>
              <a:gd name="connsiteX16" fmla="*/ 2520811 w 3638318"/>
              <a:gd name="connsiteY16" fmla="*/ 49427 h 1643448"/>
              <a:gd name="connsiteX17" fmla="*/ 1841189 w 3638318"/>
              <a:gd name="connsiteY17" fmla="*/ 143657 h 1643448"/>
              <a:gd name="connsiteX18" fmla="*/ 1322205 w 3638318"/>
              <a:gd name="connsiteY18" fmla="*/ 62844 h 1643448"/>
              <a:gd name="connsiteX19" fmla="*/ 1223351 w 3638318"/>
              <a:gd name="connsiteY19" fmla="*/ 0 h 1643448"/>
              <a:gd name="connsiteX20" fmla="*/ 741438 w 3638318"/>
              <a:gd name="connsiteY20" fmla="*/ 24713 h 1643448"/>
              <a:gd name="connsiteX21" fmla="*/ 506660 w 3638318"/>
              <a:gd name="connsiteY21" fmla="*/ 61783 h 1643448"/>
              <a:gd name="connsiteX22" fmla="*/ 469589 w 3638318"/>
              <a:gd name="connsiteY22" fmla="*/ 74140 h 1643448"/>
              <a:gd name="connsiteX23" fmla="*/ 420162 w 3638318"/>
              <a:gd name="connsiteY23" fmla="*/ 111210 h 1643448"/>
              <a:gd name="connsiteX24" fmla="*/ 321308 w 3638318"/>
              <a:gd name="connsiteY24" fmla="*/ 123567 h 1643448"/>
              <a:gd name="connsiteX25" fmla="*/ 271881 w 3638318"/>
              <a:gd name="connsiteY25" fmla="*/ 172994 h 1643448"/>
              <a:gd name="connsiteX26" fmla="*/ 234811 w 3638318"/>
              <a:gd name="connsiteY26" fmla="*/ 197708 h 1643448"/>
              <a:gd name="connsiteX27" fmla="*/ 197741 w 3638318"/>
              <a:gd name="connsiteY27" fmla="*/ 234778 h 1643448"/>
              <a:gd name="connsiteX28" fmla="*/ 148314 w 3638318"/>
              <a:gd name="connsiteY28" fmla="*/ 271848 h 1643448"/>
              <a:gd name="connsiteX29" fmla="*/ 123600 w 3638318"/>
              <a:gd name="connsiteY29" fmla="*/ 321275 h 1643448"/>
              <a:gd name="connsiteX30" fmla="*/ 98887 w 3638318"/>
              <a:gd name="connsiteY30" fmla="*/ 395416 h 1643448"/>
              <a:gd name="connsiteX31" fmla="*/ 61816 w 3638318"/>
              <a:gd name="connsiteY31" fmla="*/ 420129 h 1643448"/>
              <a:gd name="connsiteX32" fmla="*/ 49460 w 3638318"/>
              <a:gd name="connsiteY32" fmla="*/ 457200 h 1643448"/>
              <a:gd name="connsiteX33" fmla="*/ 12389 w 3638318"/>
              <a:gd name="connsiteY33" fmla="*/ 481913 h 1643448"/>
              <a:gd name="connsiteX34" fmla="*/ 33 w 3638318"/>
              <a:gd name="connsiteY34" fmla="*/ 531340 h 1643448"/>
              <a:gd name="connsiteX0" fmla="*/ 3546422 w 3638318"/>
              <a:gd name="connsiteY0" fmla="*/ 1619977 h 1619977"/>
              <a:gd name="connsiteX1" fmla="*/ 3571135 w 3638318"/>
              <a:gd name="connsiteY1" fmla="*/ 1521123 h 1619977"/>
              <a:gd name="connsiteX2" fmla="*/ 3595849 w 3638318"/>
              <a:gd name="connsiteY2" fmla="*/ 1484053 h 1619977"/>
              <a:gd name="connsiteX3" fmla="*/ 3595849 w 3638318"/>
              <a:gd name="connsiteY3" fmla="*/ 755004 h 1619977"/>
              <a:gd name="connsiteX4" fmla="*/ 3571135 w 3638318"/>
              <a:gd name="connsiteY4" fmla="*/ 520226 h 1619977"/>
              <a:gd name="connsiteX5" fmla="*/ 3558778 w 3638318"/>
              <a:gd name="connsiteY5" fmla="*/ 483156 h 1619977"/>
              <a:gd name="connsiteX6" fmla="*/ 3546422 w 3638318"/>
              <a:gd name="connsiteY6" fmla="*/ 433729 h 1619977"/>
              <a:gd name="connsiteX7" fmla="*/ 3509351 w 3638318"/>
              <a:gd name="connsiteY7" fmla="*/ 409015 h 1619977"/>
              <a:gd name="connsiteX8" fmla="*/ 3472281 w 3638318"/>
              <a:gd name="connsiteY8" fmla="*/ 322518 h 1619977"/>
              <a:gd name="connsiteX9" fmla="*/ 3447568 w 3638318"/>
              <a:gd name="connsiteY9" fmla="*/ 285448 h 1619977"/>
              <a:gd name="connsiteX10" fmla="*/ 3113935 w 3638318"/>
              <a:gd name="connsiteY10" fmla="*/ 223664 h 1619977"/>
              <a:gd name="connsiteX11" fmla="*/ 3039795 w 3638318"/>
              <a:gd name="connsiteY11" fmla="*/ 198950 h 1619977"/>
              <a:gd name="connsiteX12" fmla="*/ 2953297 w 3638318"/>
              <a:gd name="connsiteY12" fmla="*/ 161880 h 1619977"/>
              <a:gd name="connsiteX13" fmla="*/ 2854443 w 3638318"/>
              <a:gd name="connsiteY13" fmla="*/ 124810 h 1619977"/>
              <a:gd name="connsiteX14" fmla="*/ 2743233 w 3638318"/>
              <a:gd name="connsiteY14" fmla="*/ 87739 h 1619977"/>
              <a:gd name="connsiteX15" fmla="*/ 2656735 w 3638318"/>
              <a:gd name="connsiteY15" fmla="*/ 63026 h 1619977"/>
              <a:gd name="connsiteX16" fmla="*/ 2520811 w 3638318"/>
              <a:gd name="connsiteY16" fmla="*/ 25956 h 1619977"/>
              <a:gd name="connsiteX17" fmla="*/ 1841189 w 3638318"/>
              <a:gd name="connsiteY17" fmla="*/ 120186 h 1619977"/>
              <a:gd name="connsiteX18" fmla="*/ 1322205 w 3638318"/>
              <a:gd name="connsiteY18" fmla="*/ 39373 h 1619977"/>
              <a:gd name="connsiteX19" fmla="*/ 1150424 w 3638318"/>
              <a:gd name="connsiteY19" fmla="*/ 94335 h 1619977"/>
              <a:gd name="connsiteX20" fmla="*/ 741438 w 3638318"/>
              <a:gd name="connsiteY20" fmla="*/ 1242 h 1619977"/>
              <a:gd name="connsiteX21" fmla="*/ 506660 w 3638318"/>
              <a:gd name="connsiteY21" fmla="*/ 38312 h 1619977"/>
              <a:gd name="connsiteX22" fmla="*/ 469589 w 3638318"/>
              <a:gd name="connsiteY22" fmla="*/ 50669 h 1619977"/>
              <a:gd name="connsiteX23" fmla="*/ 420162 w 3638318"/>
              <a:gd name="connsiteY23" fmla="*/ 87739 h 1619977"/>
              <a:gd name="connsiteX24" fmla="*/ 321308 w 3638318"/>
              <a:gd name="connsiteY24" fmla="*/ 100096 h 1619977"/>
              <a:gd name="connsiteX25" fmla="*/ 271881 w 3638318"/>
              <a:gd name="connsiteY25" fmla="*/ 149523 h 1619977"/>
              <a:gd name="connsiteX26" fmla="*/ 234811 w 3638318"/>
              <a:gd name="connsiteY26" fmla="*/ 174237 h 1619977"/>
              <a:gd name="connsiteX27" fmla="*/ 197741 w 3638318"/>
              <a:gd name="connsiteY27" fmla="*/ 211307 h 1619977"/>
              <a:gd name="connsiteX28" fmla="*/ 148314 w 3638318"/>
              <a:gd name="connsiteY28" fmla="*/ 248377 h 1619977"/>
              <a:gd name="connsiteX29" fmla="*/ 123600 w 3638318"/>
              <a:gd name="connsiteY29" fmla="*/ 297804 h 1619977"/>
              <a:gd name="connsiteX30" fmla="*/ 98887 w 3638318"/>
              <a:gd name="connsiteY30" fmla="*/ 371945 h 1619977"/>
              <a:gd name="connsiteX31" fmla="*/ 61816 w 3638318"/>
              <a:gd name="connsiteY31" fmla="*/ 396658 h 1619977"/>
              <a:gd name="connsiteX32" fmla="*/ 49460 w 3638318"/>
              <a:gd name="connsiteY32" fmla="*/ 433729 h 1619977"/>
              <a:gd name="connsiteX33" fmla="*/ 12389 w 3638318"/>
              <a:gd name="connsiteY33" fmla="*/ 458442 h 1619977"/>
              <a:gd name="connsiteX34" fmla="*/ 33 w 3638318"/>
              <a:gd name="connsiteY34" fmla="*/ 507869 h 1619977"/>
              <a:gd name="connsiteX0" fmla="*/ 3546422 w 3638318"/>
              <a:gd name="connsiteY0" fmla="*/ 1595640 h 1595640"/>
              <a:gd name="connsiteX1" fmla="*/ 3571135 w 3638318"/>
              <a:gd name="connsiteY1" fmla="*/ 1496786 h 1595640"/>
              <a:gd name="connsiteX2" fmla="*/ 3595849 w 3638318"/>
              <a:gd name="connsiteY2" fmla="*/ 1459716 h 1595640"/>
              <a:gd name="connsiteX3" fmla="*/ 3595849 w 3638318"/>
              <a:gd name="connsiteY3" fmla="*/ 730667 h 1595640"/>
              <a:gd name="connsiteX4" fmla="*/ 3571135 w 3638318"/>
              <a:gd name="connsiteY4" fmla="*/ 495889 h 1595640"/>
              <a:gd name="connsiteX5" fmla="*/ 3558778 w 3638318"/>
              <a:gd name="connsiteY5" fmla="*/ 458819 h 1595640"/>
              <a:gd name="connsiteX6" fmla="*/ 3546422 w 3638318"/>
              <a:gd name="connsiteY6" fmla="*/ 409392 h 1595640"/>
              <a:gd name="connsiteX7" fmla="*/ 3509351 w 3638318"/>
              <a:gd name="connsiteY7" fmla="*/ 384678 h 1595640"/>
              <a:gd name="connsiteX8" fmla="*/ 3472281 w 3638318"/>
              <a:gd name="connsiteY8" fmla="*/ 298181 h 1595640"/>
              <a:gd name="connsiteX9" fmla="*/ 3447568 w 3638318"/>
              <a:gd name="connsiteY9" fmla="*/ 261111 h 1595640"/>
              <a:gd name="connsiteX10" fmla="*/ 3113935 w 3638318"/>
              <a:gd name="connsiteY10" fmla="*/ 199327 h 1595640"/>
              <a:gd name="connsiteX11" fmla="*/ 3039795 w 3638318"/>
              <a:gd name="connsiteY11" fmla="*/ 174613 h 1595640"/>
              <a:gd name="connsiteX12" fmla="*/ 2953297 w 3638318"/>
              <a:gd name="connsiteY12" fmla="*/ 137543 h 1595640"/>
              <a:gd name="connsiteX13" fmla="*/ 2854443 w 3638318"/>
              <a:gd name="connsiteY13" fmla="*/ 100473 h 1595640"/>
              <a:gd name="connsiteX14" fmla="*/ 2743233 w 3638318"/>
              <a:gd name="connsiteY14" fmla="*/ 63402 h 1595640"/>
              <a:gd name="connsiteX15" fmla="*/ 2656735 w 3638318"/>
              <a:gd name="connsiteY15" fmla="*/ 38689 h 1595640"/>
              <a:gd name="connsiteX16" fmla="*/ 2520811 w 3638318"/>
              <a:gd name="connsiteY16" fmla="*/ 1619 h 1595640"/>
              <a:gd name="connsiteX17" fmla="*/ 1841189 w 3638318"/>
              <a:gd name="connsiteY17" fmla="*/ 95849 h 1595640"/>
              <a:gd name="connsiteX18" fmla="*/ 1322205 w 3638318"/>
              <a:gd name="connsiteY18" fmla="*/ 15036 h 1595640"/>
              <a:gd name="connsiteX19" fmla="*/ 1150424 w 3638318"/>
              <a:gd name="connsiteY19" fmla="*/ 69998 h 1595640"/>
              <a:gd name="connsiteX20" fmla="*/ 713389 w 3638318"/>
              <a:gd name="connsiteY20" fmla="*/ 150810 h 1595640"/>
              <a:gd name="connsiteX21" fmla="*/ 506660 w 3638318"/>
              <a:gd name="connsiteY21" fmla="*/ 13975 h 1595640"/>
              <a:gd name="connsiteX22" fmla="*/ 469589 w 3638318"/>
              <a:gd name="connsiteY22" fmla="*/ 26332 h 1595640"/>
              <a:gd name="connsiteX23" fmla="*/ 420162 w 3638318"/>
              <a:gd name="connsiteY23" fmla="*/ 63402 h 1595640"/>
              <a:gd name="connsiteX24" fmla="*/ 321308 w 3638318"/>
              <a:gd name="connsiteY24" fmla="*/ 75759 h 1595640"/>
              <a:gd name="connsiteX25" fmla="*/ 271881 w 3638318"/>
              <a:gd name="connsiteY25" fmla="*/ 125186 h 1595640"/>
              <a:gd name="connsiteX26" fmla="*/ 234811 w 3638318"/>
              <a:gd name="connsiteY26" fmla="*/ 149900 h 1595640"/>
              <a:gd name="connsiteX27" fmla="*/ 197741 w 3638318"/>
              <a:gd name="connsiteY27" fmla="*/ 186970 h 1595640"/>
              <a:gd name="connsiteX28" fmla="*/ 148314 w 3638318"/>
              <a:gd name="connsiteY28" fmla="*/ 224040 h 1595640"/>
              <a:gd name="connsiteX29" fmla="*/ 123600 w 3638318"/>
              <a:gd name="connsiteY29" fmla="*/ 273467 h 1595640"/>
              <a:gd name="connsiteX30" fmla="*/ 98887 w 3638318"/>
              <a:gd name="connsiteY30" fmla="*/ 347608 h 1595640"/>
              <a:gd name="connsiteX31" fmla="*/ 61816 w 3638318"/>
              <a:gd name="connsiteY31" fmla="*/ 372321 h 1595640"/>
              <a:gd name="connsiteX32" fmla="*/ 49460 w 3638318"/>
              <a:gd name="connsiteY32" fmla="*/ 409392 h 1595640"/>
              <a:gd name="connsiteX33" fmla="*/ 12389 w 3638318"/>
              <a:gd name="connsiteY33" fmla="*/ 434105 h 1595640"/>
              <a:gd name="connsiteX34" fmla="*/ 33 w 3638318"/>
              <a:gd name="connsiteY34" fmla="*/ 483532 h 1595640"/>
              <a:gd name="connsiteX0" fmla="*/ 3546422 w 3638318"/>
              <a:gd name="connsiteY0" fmla="*/ 1595640 h 1595640"/>
              <a:gd name="connsiteX1" fmla="*/ 3571135 w 3638318"/>
              <a:gd name="connsiteY1" fmla="*/ 1496786 h 1595640"/>
              <a:gd name="connsiteX2" fmla="*/ 3595849 w 3638318"/>
              <a:gd name="connsiteY2" fmla="*/ 1459716 h 1595640"/>
              <a:gd name="connsiteX3" fmla="*/ 3595849 w 3638318"/>
              <a:gd name="connsiteY3" fmla="*/ 730667 h 1595640"/>
              <a:gd name="connsiteX4" fmla="*/ 3571135 w 3638318"/>
              <a:gd name="connsiteY4" fmla="*/ 495889 h 1595640"/>
              <a:gd name="connsiteX5" fmla="*/ 3558778 w 3638318"/>
              <a:gd name="connsiteY5" fmla="*/ 458819 h 1595640"/>
              <a:gd name="connsiteX6" fmla="*/ 3546422 w 3638318"/>
              <a:gd name="connsiteY6" fmla="*/ 409392 h 1595640"/>
              <a:gd name="connsiteX7" fmla="*/ 3509351 w 3638318"/>
              <a:gd name="connsiteY7" fmla="*/ 384678 h 1595640"/>
              <a:gd name="connsiteX8" fmla="*/ 3472281 w 3638318"/>
              <a:gd name="connsiteY8" fmla="*/ 298181 h 1595640"/>
              <a:gd name="connsiteX9" fmla="*/ 3447568 w 3638318"/>
              <a:gd name="connsiteY9" fmla="*/ 261111 h 1595640"/>
              <a:gd name="connsiteX10" fmla="*/ 3113935 w 3638318"/>
              <a:gd name="connsiteY10" fmla="*/ 199327 h 1595640"/>
              <a:gd name="connsiteX11" fmla="*/ 3039795 w 3638318"/>
              <a:gd name="connsiteY11" fmla="*/ 174613 h 1595640"/>
              <a:gd name="connsiteX12" fmla="*/ 2953297 w 3638318"/>
              <a:gd name="connsiteY12" fmla="*/ 137543 h 1595640"/>
              <a:gd name="connsiteX13" fmla="*/ 2854443 w 3638318"/>
              <a:gd name="connsiteY13" fmla="*/ 100473 h 1595640"/>
              <a:gd name="connsiteX14" fmla="*/ 2743233 w 3638318"/>
              <a:gd name="connsiteY14" fmla="*/ 63402 h 1595640"/>
              <a:gd name="connsiteX15" fmla="*/ 2656735 w 3638318"/>
              <a:gd name="connsiteY15" fmla="*/ 38689 h 1595640"/>
              <a:gd name="connsiteX16" fmla="*/ 2520811 w 3638318"/>
              <a:gd name="connsiteY16" fmla="*/ 1619 h 1595640"/>
              <a:gd name="connsiteX17" fmla="*/ 1841189 w 3638318"/>
              <a:gd name="connsiteY17" fmla="*/ 95849 h 1595640"/>
              <a:gd name="connsiteX18" fmla="*/ 1327815 w 3638318"/>
              <a:gd name="connsiteY18" fmla="*/ 87963 h 1595640"/>
              <a:gd name="connsiteX19" fmla="*/ 1150424 w 3638318"/>
              <a:gd name="connsiteY19" fmla="*/ 69998 h 1595640"/>
              <a:gd name="connsiteX20" fmla="*/ 713389 w 3638318"/>
              <a:gd name="connsiteY20" fmla="*/ 150810 h 1595640"/>
              <a:gd name="connsiteX21" fmla="*/ 506660 w 3638318"/>
              <a:gd name="connsiteY21" fmla="*/ 13975 h 1595640"/>
              <a:gd name="connsiteX22" fmla="*/ 469589 w 3638318"/>
              <a:gd name="connsiteY22" fmla="*/ 26332 h 1595640"/>
              <a:gd name="connsiteX23" fmla="*/ 420162 w 3638318"/>
              <a:gd name="connsiteY23" fmla="*/ 63402 h 1595640"/>
              <a:gd name="connsiteX24" fmla="*/ 321308 w 3638318"/>
              <a:gd name="connsiteY24" fmla="*/ 75759 h 1595640"/>
              <a:gd name="connsiteX25" fmla="*/ 271881 w 3638318"/>
              <a:gd name="connsiteY25" fmla="*/ 125186 h 1595640"/>
              <a:gd name="connsiteX26" fmla="*/ 234811 w 3638318"/>
              <a:gd name="connsiteY26" fmla="*/ 149900 h 1595640"/>
              <a:gd name="connsiteX27" fmla="*/ 197741 w 3638318"/>
              <a:gd name="connsiteY27" fmla="*/ 186970 h 1595640"/>
              <a:gd name="connsiteX28" fmla="*/ 148314 w 3638318"/>
              <a:gd name="connsiteY28" fmla="*/ 224040 h 1595640"/>
              <a:gd name="connsiteX29" fmla="*/ 123600 w 3638318"/>
              <a:gd name="connsiteY29" fmla="*/ 273467 h 1595640"/>
              <a:gd name="connsiteX30" fmla="*/ 98887 w 3638318"/>
              <a:gd name="connsiteY30" fmla="*/ 347608 h 1595640"/>
              <a:gd name="connsiteX31" fmla="*/ 61816 w 3638318"/>
              <a:gd name="connsiteY31" fmla="*/ 372321 h 1595640"/>
              <a:gd name="connsiteX32" fmla="*/ 49460 w 3638318"/>
              <a:gd name="connsiteY32" fmla="*/ 409392 h 1595640"/>
              <a:gd name="connsiteX33" fmla="*/ 12389 w 3638318"/>
              <a:gd name="connsiteY33" fmla="*/ 434105 h 1595640"/>
              <a:gd name="connsiteX34" fmla="*/ 33 w 3638318"/>
              <a:gd name="connsiteY34" fmla="*/ 483532 h 1595640"/>
              <a:gd name="connsiteX0" fmla="*/ 3546422 w 3638318"/>
              <a:gd name="connsiteY0" fmla="*/ 1595640 h 1595640"/>
              <a:gd name="connsiteX1" fmla="*/ 3571135 w 3638318"/>
              <a:gd name="connsiteY1" fmla="*/ 1496786 h 1595640"/>
              <a:gd name="connsiteX2" fmla="*/ 3595849 w 3638318"/>
              <a:gd name="connsiteY2" fmla="*/ 1459716 h 1595640"/>
              <a:gd name="connsiteX3" fmla="*/ 3595849 w 3638318"/>
              <a:gd name="connsiteY3" fmla="*/ 730667 h 1595640"/>
              <a:gd name="connsiteX4" fmla="*/ 3571135 w 3638318"/>
              <a:gd name="connsiteY4" fmla="*/ 495889 h 1595640"/>
              <a:gd name="connsiteX5" fmla="*/ 3558778 w 3638318"/>
              <a:gd name="connsiteY5" fmla="*/ 458819 h 1595640"/>
              <a:gd name="connsiteX6" fmla="*/ 3546422 w 3638318"/>
              <a:gd name="connsiteY6" fmla="*/ 409392 h 1595640"/>
              <a:gd name="connsiteX7" fmla="*/ 3509351 w 3638318"/>
              <a:gd name="connsiteY7" fmla="*/ 384678 h 1595640"/>
              <a:gd name="connsiteX8" fmla="*/ 3472281 w 3638318"/>
              <a:gd name="connsiteY8" fmla="*/ 298181 h 1595640"/>
              <a:gd name="connsiteX9" fmla="*/ 3447568 w 3638318"/>
              <a:gd name="connsiteY9" fmla="*/ 261111 h 1595640"/>
              <a:gd name="connsiteX10" fmla="*/ 3113935 w 3638318"/>
              <a:gd name="connsiteY10" fmla="*/ 199327 h 1595640"/>
              <a:gd name="connsiteX11" fmla="*/ 3039795 w 3638318"/>
              <a:gd name="connsiteY11" fmla="*/ 174613 h 1595640"/>
              <a:gd name="connsiteX12" fmla="*/ 2953297 w 3638318"/>
              <a:gd name="connsiteY12" fmla="*/ 137543 h 1595640"/>
              <a:gd name="connsiteX13" fmla="*/ 2854443 w 3638318"/>
              <a:gd name="connsiteY13" fmla="*/ 100473 h 1595640"/>
              <a:gd name="connsiteX14" fmla="*/ 2743233 w 3638318"/>
              <a:gd name="connsiteY14" fmla="*/ 63402 h 1595640"/>
              <a:gd name="connsiteX15" fmla="*/ 2656735 w 3638318"/>
              <a:gd name="connsiteY15" fmla="*/ 38689 h 1595640"/>
              <a:gd name="connsiteX16" fmla="*/ 2520811 w 3638318"/>
              <a:gd name="connsiteY16" fmla="*/ 1619 h 1595640"/>
              <a:gd name="connsiteX17" fmla="*/ 1841189 w 3638318"/>
              <a:gd name="connsiteY17" fmla="*/ 95849 h 1595640"/>
              <a:gd name="connsiteX18" fmla="*/ 1327815 w 3638318"/>
              <a:gd name="connsiteY18" fmla="*/ 87963 h 1595640"/>
              <a:gd name="connsiteX19" fmla="*/ 1150424 w 3638318"/>
              <a:gd name="connsiteY19" fmla="*/ 103657 h 1595640"/>
              <a:gd name="connsiteX20" fmla="*/ 713389 w 3638318"/>
              <a:gd name="connsiteY20" fmla="*/ 150810 h 1595640"/>
              <a:gd name="connsiteX21" fmla="*/ 506660 w 3638318"/>
              <a:gd name="connsiteY21" fmla="*/ 13975 h 1595640"/>
              <a:gd name="connsiteX22" fmla="*/ 469589 w 3638318"/>
              <a:gd name="connsiteY22" fmla="*/ 26332 h 1595640"/>
              <a:gd name="connsiteX23" fmla="*/ 420162 w 3638318"/>
              <a:gd name="connsiteY23" fmla="*/ 63402 h 1595640"/>
              <a:gd name="connsiteX24" fmla="*/ 321308 w 3638318"/>
              <a:gd name="connsiteY24" fmla="*/ 75759 h 1595640"/>
              <a:gd name="connsiteX25" fmla="*/ 271881 w 3638318"/>
              <a:gd name="connsiteY25" fmla="*/ 125186 h 1595640"/>
              <a:gd name="connsiteX26" fmla="*/ 234811 w 3638318"/>
              <a:gd name="connsiteY26" fmla="*/ 149900 h 1595640"/>
              <a:gd name="connsiteX27" fmla="*/ 197741 w 3638318"/>
              <a:gd name="connsiteY27" fmla="*/ 186970 h 1595640"/>
              <a:gd name="connsiteX28" fmla="*/ 148314 w 3638318"/>
              <a:gd name="connsiteY28" fmla="*/ 224040 h 1595640"/>
              <a:gd name="connsiteX29" fmla="*/ 123600 w 3638318"/>
              <a:gd name="connsiteY29" fmla="*/ 273467 h 1595640"/>
              <a:gd name="connsiteX30" fmla="*/ 98887 w 3638318"/>
              <a:gd name="connsiteY30" fmla="*/ 347608 h 1595640"/>
              <a:gd name="connsiteX31" fmla="*/ 61816 w 3638318"/>
              <a:gd name="connsiteY31" fmla="*/ 372321 h 1595640"/>
              <a:gd name="connsiteX32" fmla="*/ 49460 w 3638318"/>
              <a:gd name="connsiteY32" fmla="*/ 409392 h 1595640"/>
              <a:gd name="connsiteX33" fmla="*/ 12389 w 3638318"/>
              <a:gd name="connsiteY33" fmla="*/ 434105 h 1595640"/>
              <a:gd name="connsiteX34" fmla="*/ 33 w 3638318"/>
              <a:gd name="connsiteY34" fmla="*/ 483532 h 1595640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743233 w 3638318"/>
              <a:gd name="connsiteY14" fmla="*/ 57198 h 1589436"/>
              <a:gd name="connsiteX15" fmla="*/ 2656735 w 3638318"/>
              <a:gd name="connsiteY15" fmla="*/ 32485 h 1589436"/>
              <a:gd name="connsiteX16" fmla="*/ 2537641 w 3638318"/>
              <a:gd name="connsiteY16" fmla="*/ 113221 h 1589436"/>
              <a:gd name="connsiteX17" fmla="*/ 1841189 w 3638318"/>
              <a:gd name="connsiteY17" fmla="*/ 89645 h 1589436"/>
              <a:gd name="connsiteX18" fmla="*/ 1327815 w 3638318"/>
              <a:gd name="connsiteY18" fmla="*/ 81759 h 1589436"/>
              <a:gd name="connsiteX19" fmla="*/ 1150424 w 3638318"/>
              <a:gd name="connsiteY19" fmla="*/ 97453 h 1589436"/>
              <a:gd name="connsiteX20" fmla="*/ 713389 w 3638318"/>
              <a:gd name="connsiteY20" fmla="*/ 144606 h 1589436"/>
              <a:gd name="connsiteX21" fmla="*/ 506660 w 3638318"/>
              <a:gd name="connsiteY21" fmla="*/ 7771 h 1589436"/>
              <a:gd name="connsiteX22" fmla="*/ 469589 w 3638318"/>
              <a:gd name="connsiteY22" fmla="*/ 20128 h 1589436"/>
              <a:gd name="connsiteX23" fmla="*/ 420162 w 3638318"/>
              <a:gd name="connsiteY23" fmla="*/ 57198 h 1589436"/>
              <a:gd name="connsiteX24" fmla="*/ 321308 w 3638318"/>
              <a:gd name="connsiteY24" fmla="*/ 69555 h 1589436"/>
              <a:gd name="connsiteX25" fmla="*/ 271881 w 3638318"/>
              <a:gd name="connsiteY25" fmla="*/ 118982 h 1589436"/>
              <a:gd name="connsiteX26" fmla="*/ 234811 w 3638318"/>
              <a:gd name="connsiteY26" fmla="*/ 143696 h 1589436"/>
              <a:gd name="connsiteX27" fmla="*/ 197741 w 3638318"/>
              <a:gd name="connsiteY27" fmla="*/ 180766 h 1589436"/>
              <a:gd name="connsiteX28" fmla="*/ 148314 w 3638318"/>
              <a:gd name="connsiteY28" fmla="*/ 217836 h 1589436"/>
              <a:gd name="connsiteX29" fmla="*/ 123600 w 3638318"/>
              <a:gd name="connsiteY29" fmla="*/ 267263 h 1589436"/>
              <a:gd name="connsiteX30" fmla="*/ 98887 w 3638318"/>
              <a:gd name="connsiteY30" fmla="*/ 341404 h 1589436"/>
              <a:gd name="connsiteX31" fmla="*/ 61816 w 3638318"/>
              <a:gd name="connsiteY31" fmla="*/ 366117 h 1589436"/>
              <a:gd name="connsiteX32" fmla="*/ 49460 w 3638318"/>
              <a:gd name="connsiteY32" fmla="*/ 403188 h 1589436"/>
              <a:gd name="connsiteX33" fmla="*/ 12389 w 3638318"/>
              <a:gd name="connsiteY33" fmla="*/ 427901 h 1589436"/>
              <a:gd name="connsiteX34" fmla="*/ 33 w 3638318"/>
              <a:gd name="connsiteY34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743233 w 3638318"/>
              <a:gd name="connsiteY14" fmla="*/ 57198 h 1589436"/>
              <a:gd name="connsiteX15" fmla="*/ 2537641 w 3638318"/>
              <a:gd name="connsiteY15" fmla="*/ 113221 h 1589436"/>
              <a:gd name="connsiteX16" fmla="*/ 1841189 w 3638318"/>
              <a:gd name="connsiteY16" fmla="*/ 89645 h 1589436"/>
              <a:gd name="connsiteX17" fmla="*/ 1327815 w 3638318"/>
              <a:gd name="connsiteY17" fmla="*/ 81759 h 1589436"/>
              <a:gd name="connsiteX18" fmla="*/ 1150424 w 3638318"/>
              <a:gd name="connsiteY18" fmla="*/ 97453 h 1589436"/>
              <a:gd name="connsiteX19" fmla="*/ 713389 w 3638318"/>
              <a:gd name="connsiteY19" fmla="*/ 144606 h 1589436"/>
              <a:gd name="connsiteX20" fmla="*/ 506660 w 3638318"/>
              <a:gd name="connsiteY20" fmla="*/ 7771 h 1589436"/>
              <a:gd name="connsiteX21" fmla="*/ 469589 w 3638318"/>
              <a:gd name="connsiteY21" fmla="*/ 20128 h 1589436"/>
              <a:gd name="connsiteX22" fmla="*/ 420162 w 3638318"/>
              <a:gd name="connsiteY22" fmla="*/ 57198 h 1589436"/>
              <a:gd name="connsiteX23" fmla="*/ 321308 w 3638318"/>
              <a:gd name="connsiteY23" fmla="*/ 69555 h 1589436"/>
              <a:gd name="connsiteX24" fmla="*/ 271881 w 3638318"/>
              <a:gd name="connsiteY24" fmla="*/ 118982 h 1589436"/>
              <a:gd name="connsiteX25" fmla="*/ 234811 w 3638318"/>
              <a:gd name="connsiteY25" fmla="*/ 143696 h 1589436"/>
              <a:gd name="connsiteX26" fmla="*/ 197741 w 3638318"/>
              <a:gd name="connsiteY26" fmla="*/ 180766 h 1589436"/>
              <a:gd name="connsiteX27" fmla="*/ 148314 w 3638318"/>
              <a:gd name="connsiteY27" fmla="*/ 217836 h 1589436"/>
              <a:gd name="connsiteX28" fmla="*/ 123600 w 3638318"/>
              <a:gd name="connsiteY28" fmla="*/ 267263 h 1589436"/>
              <a:gd name="connsiteX29" fmla="*/ 98887 w 3638318"/>
              <a:gd name="connsiteY29" fmla="*/ 341404 h 1589436"/>
              <a:gd name="connsiteX30" fmla="*/ 61816 w 3638318"/>
              <a:gd name="connsiteY30" fmla="*/ 366117 h 1589436"/>
              <a:gd name="connsiteX31" fmla="*/ 49460 w 3638318"/>
              <a:gd name="connsiteY31" fmla="*/ 403188 h 1589436"/>
              <a:gd name="connsiteX32" fmla="*/ 12389 w 3638318"/>
              <a:gd name="connsiteY32" fmla="*/ 427901 h 1589436"/>
              <a:gd name="connsiteX33" fmla="*/ 33 w 3638318"/>
              <a:gd name="connsiteY33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41189 w 3638318"/>
              <a:gd name="connsiteY15" fmla="*/ 89645 h 1589436"/>
              <a:gd name="connsiteX16" fmla="*/ 1327815 w 3638318"/>
              <a:gd name="connsiteY16" fmla="*/ 81759 h 1589436"/>
              <a:gd name="connsiteX17" fmla="*/ 1150424 w 3638318"/>
              <a:gd name="connsiteY17" fmla="*/ 97453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41189 w 3638318"/>
              <a:gd name="connsiteY15" fmla="*/ 89645 h 1589436"/>
              <a:gd name="connsiteX16" fmla="*/ 1339034 w 3638318"/>
              <a:gd name="connsiteY16" fmla="*/ 182736 h 1589436"/>
              <a:gd name="connsiteX17" fmla="*/ 1150424 w 3638318"/>
              <a:gd name="connsiteY17" fmla="*/ 97453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41189 w 3638318"/>
              <a:gd name="connsiteY15" fmla="*/ 89645 h 1589436"/>
              <a:gd name="connsiteX16" fmla="*/ 1339034 w 3638318"/>
              <a:gd name="connsiteY16" fmla="*/ 182736 h 1589436"/>
              <a:gd name="connsiteX17" fmla="*/ 1156034 w 3638318"/>
              <a:gd name="connsiteY17" fmla="*/ 175990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58018 w 3638318"/>
              <a:gd name="connsiteY15" fmla="*/ 213061 h 1589436"/>
              <a:gd name="connsiteX16" fmla="*/ 1339034 w 3638318"/>
              <a:gd name="connsiteY16" fmla="*/ 182736 h 1589436"/>
              <a:gd name="connsiteX17" fmla="*/ 1156034 w 3638318"/>
              <a:gd name="connsiteY17" fmla="*/ 175990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69859 w 3638318"/>
              <a:gd name="connsiteY14" fmla="*/ 193046 h 1589436"/>
              <a:gd name="connsiteX15" fmla="*/ 2537641 w 3638318"/>
              <a:gd name="connsiteY15" fmla="*/ 113221 h 1589436"/>
              <a:gd name="connsiteX16" fmla="*/ 1858018 w 3638318"/>
              <a:gd name="connsiteY16" fmla="*/ 213061 h 1589436"/>
              <a:gd name="connsiteX17" fmla="*/ 1339034 w 3638318"/>
              <a:gd name="connsiteY17" fmla="*/ 182736 h 1589436"/>
              <a:gd name="connsiteX18" fmla="*/ 1156034 w 3638318"/>
              <a:gd name="connsiteY18" fmla="*/ 175990 h 1589436"/>
              <a:gd name="connsiteX19" fmla="*/ 713389 w 3638318"/>
              <a:gd name="connsiteY19" fmla="*/ 144606 h 1589436"/>
              <a:gd name="connsiteX20" fmla="*/ 506660 w 3638318"/>
              <a:gd name="connsiteY20" fmla="*/ 7771 h 1589436"/>
              <a:gd name="connsiteX21" fmla="*/ 469589 w 3638318"/>
              <a:gd name="connsiteY21" fmla="*/ 20128 h 1589436"/>
              <a:gd name="connsiteX22" fmla="*/ 420162 w 3638318"/>
              <a:gd name="connsiteY22" fmla="*/ 57198 h 1589436"/>
              <a:gd name="connsiteX23" fmla="*/ 321308 w 3638318"/>
              <a:gd name="connsiteY23" fmla="*/ 69555 h 1589436"/>
              <a:gd name="connsiteX24" fmla="*/ 271881 w 3638318"/>
              <a:gd name="connsiteY24" fmla="*/ 118982 h 1589436"/>
              <a:gd name="connsiteX25" fmla="*/ 234811 w 3638318"/>
              <a:gd name="connsiteY25" fmla="*/ 143696 h 1589436"/>
              <a:gd name="connsiteX26" fmla="*/ 197741 w 3638318"/>
              <a:gd name="connsiteY26" fmla="*/ 180766 h 1589436"/>
              <a:gd name="connsiteX27" fmla="*/ 148314 w 3638318"/>
              <a:gd name="connsiteY27" fmla="*/ 217836 h 1589436"/>
              <a:gd name="connsiteX28" fmla="*/ 123600 w 3638318"/>
              <a:gd name="connsiteY28" fmla="*/ 267263 h 1589436"/>
              <a:gd name="connsiteX29" fmla="*/ 98887 w 3638318"/>
              <a:gd name="connsiteY29" fmla="*/ 341404 h 1589436"/>
              <a:gd name="connsiteX30" fmla="*/ 61816 w 3638318"/>
              <a:gd name="connsiteY30" fmla="*/ 366117 h 1589436"/>
              <a:gd name="connsiteX31" fmla="*/ 49460 w 3638318"/>
              <a:gd name="connsiteY31" fmla="*/ 403188 h 1589436"/>
              <a:gd name="connsiteX32" fmla="*/ 12389 w 3638318"/>
              <a:gd name="connsiteY32" fmla="*/ 427901 h 1589436"/>
              <a:gd name="connsiteX33" fmla="*/ 33 w 3638318"/>
              <a:gd name="connsiteY33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58018 w 3638318"/>
              <a:gd name="connsiteY15" fmla="*/ 213061 h 1589436"/>
              <a:gd name="connsiteX16" fmla="*/ 1339034 w 3638318"/>
              <a:gd name="connsiteY16" fmla="*/ 182736 h 1589436"/>
              <a:gd name="connsiteX17" fmla="*/ 1156034 w 3638318"/>
              <a:gd name="connsiteY17" fmla="*/ 175990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91758 h 1589436"/>
              <a:gd name="connsiteX15" fmla="*/ 1858018 w 3638318"/>
              <a:gd name="connsiteY15" fmla="*/ 213061 h 1589436"/>
              <a:gd name="connsiteX16" fmla="*/ 1339034 w 3638318"/>
              <a:gd name="connsiteY16" fmla="*/ 182736 h 1589436"/>
              <a:gd name="connsiteX17" fmla="*/ 1156034 w 3638318"/>
              <a:gd name="connsiteY17" fmla="*/ 175990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72363 h 1572363"/>
              <a:gd name="connsiteX1" fmla="*/ 3571135 w 3638318"/>
              <a:gd name="connsiteY1" fmla="*/ 1473509 h 1572363"/>
              <a:gd name="connsiteX2" fmla="*/ 3595849 w 3638318"/>
              <a:gd name="connsiteY2" fmla="*/ 1436439 h 1572363"/>
              <a:gd name="connsiteX3" fmla="*/ 3595849 w 3638318"/>
              <a:gd name="connsiteY3" fmla="*/ 707390 h 1572363"/>
              <a:gd name="connsiteX4" fmla="*/ 3571135 w 3638318"/>
              <a:gd name="connsiteY4" fmla="*/ 472612 h 1572363"/>
              <a:gd name="connsiteX5" fmla="*/ 3558778 w 3638318"/>
              <a:gd name="connsiteY5" fmla="*/ 435542 h 1572363"/>
              <a:gd name="connsiteX6" fmla="*/ 3546422 w 3638318"/>
              <a:gd name="connsiteY6" fmla="*/ 386115 h 1572363"/>
              <a:gd name="connsiteX7" fmla="*/ 3509351 w 3638318"/>
              <a:gd name="connsiteY7" fmla="*/ 361401 h 1572363"/>
              <a:gd name="connsiteX8" fmla="*/ 3472281 w 3638318"/>
              <a:gd name="connsiteY8" fmla="*/ 274904 h 1572363"/>
              <a:gd name="connsiteX9" fmla="*/ 3447568 w 3638318"/>
              <a:gd name="connsiteY9" fmla="*/ 237834 h 1572363"/>
              <a:gd name="connsiteX10" fmla="*/ 3113935 w 3638318"/>
              <a:gd name="connsiteY10" fmla="*/ 176050 h 1572363"/>
              <a:gd name="connsiteX11" fmla="*/ 3039795 w 3638318"/>
              <a:gd name="connsiteY11" fmla="*/ 151336 h 1572363"/>
              <a:gd name="connsiteX12" fmla="*/ 2953297 w 3638318"/>
              <a:gd name="connsiteY12" fmla="*/ 114266 h 1572363"/>
              <a:gd name="connsiteX13" fmla="*/ 2854443 w 3638318"/>
              <a:gd name="connsiteY13" fmla="*/ 77196 h 1572363"/>
              <a:gd name="connsiteX14" fmla="*/ 2537641 w 3638318"/>
              <a:gd name="connsiteY14" fmla="*/ 174685 h 1572363"/>
              <a:gd name="connsiteX15" fmla="*/ 1858018 w 3638318"/>
              <a:gd name="connsiteY15" fmla="*/ 195988 h 1572363"/>
              <a:gd name="connsiteX16" fmla="*/ 1339034 w 3638318"/>
              <a:gd name="connsiteY16" fmla="*/ 165663 h 1572363"/>
              <a:gd name="connsiteX17" fmla="*/ 1156034 w 3638318"/>
              <a:gd name="connsiteY17" fmla="*/ 158917 h 1572363"/>
              <a:gd name="connsiteX18" fmla="*/ 713389 w 3638318"/>
              <a:gd name="connsiteY18" fmla="*/ 127533 h 1572363"/>
              <a:gd name="connsiteX19" fmla="*/ 506660 w 3638318"/>
              <a:gd name="connsiteY19" fmla="*/ 130943 h 1572363"/>
              <a:gd name="connsiteX20" fmla="*/ 469589 w 3638318"/>
              <a:gd name="connsiteY20" fmla="*/ 3055 h 1572363"/>
              <a:gd name="connsiteX21" fmla="*/ 420162 w 3638318"/>
              <a:gd name="connsiteY21" fmla="*/ 40125 h 1572363"/>
              <a:gd name="connsiteX22" fmla="*/ 321308 w 3638318"/>
              <a:gd name="connsiteY22" fmla="*/ 52482 h 1572363"/>
              <a:gd name="connsiteX23" fmla="*/ 271881 w 3638318"/>
              <a:gd name="connsiteY23" fmla="*/ 101909 h 1572363"/>
              <a:gd name="connsiteX24" fmla="*/ 234811 w 3638318"/>
              <a:gd name="connsiteY24" fmla="*/ 126623 h 1572363"/>
              <a:gd name="connsiteX25" fmla="*/ 197741 w 3638318"/>
              <a:gd name="connsiteY25" fmla="*/ 163693 h 1572363"/>
              <a:gd name="connsiteX26" fmla="*/ 148314 w 3638318"/>
              <a:gd name="connsiteY26" fmla="*/ 200763 h 1572363"/>
              <a:gd name="connsiteX27" fmla="*/ 123600 w 3638318"/>
              <a:gd name="connsiteY27" fmla="*/ 250190 h 1572363"/>
              <a:gd name="connsiteX28" fmla="*/ 98887 w 3638318"/>
              <a:gd name="connsiteY28" fmla="*/ 324331 h 1572363"/>
              <a:gd name="connsiteX29" fmla="*/ 61816 w 3638318"/>
              <a:gd name="connsiteY29" fmla="*/ 349044 h 1572363"/>
              <a:gd name="connsiteX30" fmla="*/ 49460 w 3638318"/>
              <a:gd name="connsiteY30" fmla="*/ 386115 h 1572363"/>
              <a:gd name="connsiteX31" fmla="*/ 12389 w 3638318"/>
              <a:gd name="connsiteY31" fmla="*/ 410828 h 1572363"/>
              <a:gd name="connsiteX32" fmla="*/ 33 w 3638318"/>
              <a:gd name="connsiteY32" fmla="*/ 460255 h 1572363"/>
              <a:gd name="connsiteX0" fmla="*/ 3546422 w 3638318"/>
              <a:gd name="connsiteY0" fmla="*/ 1572453 h 1572453"/>
              <a:gd name="connsiteX1" fmla="*/ 3571135 w 3638318"/>
              <a:gd name="connsiteY1" fmla="*/ 1473599 h 1572453"/>
              <a:gd name="connsiteX2" fmla="*/ 3595849 w 3638318"/>
              <a:gd name="connsiteY2" fmla="*/ 1436529 h 1572453"/>
              <a:gd name="connsiteX3" fmla="*/ 3595849 w 3638318"/>
              <a:gd name="connsiteY3" fmla="*/ 707480 h 1572453"/>
              <a:gd name="connsiteX4" fmla="*/ 3571135 w 3638318"/>
              <a:gd name="connsiteY4" fmla="*/ 472702 h 1572453"/>
              <a:gd name="connsiteX5" fmla="*/ 3558778 w 3638318"/>
              <a:gd name="connsiteY5" fmla="*/ 435632 h 1572453"/>
              <a:gd name="connsiteX6" fmla="*/ 3546422 w 3638318"/>
              <a:gd name="connsiteY6" fmla="*/ 386205 h 1572453"/>
              <a:gd name="connsiteX7" fmla="*/ 3509351 w 3638318"/>
              <a:gd name="connsiteY7" fmla="*/ 361491 h 1572453"/>
              <a:gd name="connsiteX8" fmla="*/ 3472281 w 3638318"/>
              <a:gd name="connsiteY8" fmla="*/ 274994 h 1572453"/>
              <a:gd name="connsiteX9" fmla="*/ 3447568 w 3638318"/>
              <a:gd name="connsiteY9" fmla="*/ 237924 h 1572453"/>
              <a:gd name="connsiteX10" fmla="*/ 3113935 w 3638318"/>
              <a:gd name="connsiteY10" fmla="*/ 176140 h 1572453"/>
              <a:gd name="connsiteX11" fmla="*/ 3039795 w 3638318"/>
              <a:gd name="connsiteY11" fmla="*/ 151426 h 1572453"/>
              <a:gd name="connsiteX12" fmla="*/ 2953297 w 3638318"/>
              <a:gd name="connsiteY12" fmla="*/ 114356 h 1572453"/>
              <a:gd name="connsiteX13" fmla="*/ 2854443 w 3638318"/>
              <a:gd name="connsiteY13" fmla="*/ 77286 h 1572453"/>
              <a:gd name="connsiteX14" fmla="*/ 2537641 w 3638318"/>
              <a:gd name="connsiteY14" fmla="*/ 174775 h 1572453"/>
              <a:gd name="connsiteX15" fmla="*/ 1858018 w 3638318"/>
              <a:gd name="connsiteY15" fmla="*/ 196078 h 1572453"/>
              <a:gd name="connsiteX16" fmla="*/ 1339034 w 3638318"/>
              <a:gd name="connsiteY16" fmla="*/ 165753 h 1572453"/>
              <a:gd name="connsiteX17" fmla="*/ 1156034 w 3638318"/>
              <a:gd name="connsiteY17" fmla="*/ 159007 h 1572453"/>
              <a:gd name="connsiteX18" fmla="*/ 713389 w 3638318"/>
              <a:gd name="connsiteY18" fmla="*/ 127623 h 1572453"/>
              <a:gd name="connsiteX19" fmla="*/ 506660 w 3638318"/>
              <a:gd name="connsiteY19" fmla="*/ 131033 h 1572453"/>
              <a:gd name="connsiteX20" fmla="*/ 469589 w 3638318"/>
              <a:gd name="connsiteY20" fmla="*/ 3145 h 1572453"/>
              <a:gd name="connsiteX21" fmla="*/ 420162 w 3638318"/>
              <a:gd name="connsiteY21" fmla="*/ 40215 h 1572453"/>
              <a:gd name="connsiteX22" fmla="*/ 321308 w 3638318"/>
              <a:gd name="connsiteY22" fmla="*/ 52572 h 1572453"/>
              <a:gd name="connsiteX23" fmla="*/ 271881 w 3638318"/>
              <a:gd name="connsiteY23" fmla="*/ 101999 h 1572453"/>
              <a:gd name="connsiteX24" fmla="*/ 234811 w 3638318"/>
              <a:gd name="connsiteY24" fmla="*/ 126713 h 1572453"/>
              <a:gd name="connsiteX25" fmla="*/ 197741 w 3638318"/>
              <a:gd name="connsiteY25" fmla="*/ 163783 h 1572453"/>
              <a:gd name="connsiteX26" fmla="*/ 148314 w 3638318"/>
              <a:gd name="connsiteY26" fmla="*/ 200853 h 1572453"/>
              <a:gd name="connsiteX27" fmla="*/ 123600 w 3638318"/>
              <a:gd name="connsiteY27" fmla="*/ 250280 h 1572453"/>
              <a:gd name="connsiteX28" fmla="*/ 98887 w 3638318"/>
              <a:gd name="connsiteY28" fmla="*/ 324421 h 1572453"/>
              <a:gd name="connsiteX29" fmla="*/ 61816 w 3638318"/>
              <a:gd name="connsiteY29" fmla="*/ 349134 h 1572453"/>
              <a:gd name="connsiteX30" fmla="*/ 49460 w 3638318"/>
              <a:gd name="connsiteY30" fmla="*/ 386205 h 1572453"/>
              <a:gd name="connsiteX31" fmla="*/ 12389 w 3638318"/>
              <a:gd name="connsiteY31" fmla="*/ 410918 h 1572453"/>
              <a:gd name="connsiteX32" fmla="*/ 33 w 3638318"/>
              <a:gd name="connsiteY32" fmla="*/ 460345 h 1572453"/>
              <a:gd name="connsiteX0" fmla="*/ 3546422 w 3638318"/>
              <a:gd name="connsiteY0" fmla="*/ 1536431 h 1536431"/>
              <a:gd name="connsiteX1" fmla="*/ 3571135 w 3638318"/>
              <a:gd name="connsiteY1" fmla="*/ 1437577 h 1536431"/>
              <a:gd name="connsiteX2" fmla="*/ 3595849 w 3638318"/>
              <a:gd name="connsiteY2" fmla="*/ 1400507 h 1536431"/>
              <a:gd name="connsiteX3" fmla="*/ 3595849 w 3638318"/>
              <a:gd name="connsiteY3" fmla="*/ 671458 h 1536431"/>
              <a:gd name="connsiteX4" fmla="*/ 3571135 w 3638318"/>
              <a:gd name="connsiteY4" fmla="*/ 436680 h 1536431"/>
              <a:gd name="connsiteX5" fmla="*/ 3558778 w 3638318"/>
              <a:gd name="connsiteY5" fmla="*/ 399610 h 1536431"/>
              <a:gd name="connsiteX6" fmla="*/ 3546422 w 3638318"/>
              <a:gd name="connsiteY6" fmla="*/ 350183 h 1536431"/>
              <a:gd name="connsiteX7" fmla="*/ 3509351 w 3638318"/>
              <a:gd name="connsiteY7" fmla="*/ 325469 h 1536431"/>
              <a:gd name="connsiteX8" fmla="*/ 3472281 w 3638318"/>
              <a:gd name="connsiteY8" fmla="*/ 238972 h 1536431"/>
              <a:gd name="connsiteX9" fmla="*/ 3447568 w 3638318"/>
              <a:gd name="connsiteY9" fmla="*/ 201902 h 1536431"/>
              <a:gd name="connsiteX10" fmla="*/ 3113935 w 3638318"/>
              <a:gd name="connsiteY10" fmla="*/ 140118 h 1536431"/>
              <a:gd name="connsiteX11" fmla="*/ 3039795 w 3638318"/>
              <a:gd name="connsiteY11" fmla="*/ 115404 h 1536431"/>
              <a:gd name="connsiteX12" fmla="*/ 2953297 w 3638318"/>
              <a:gd name="connsiteY12" fmla="*/ 78334 h 1536431"/>
              <a:gd name="connsiteX13" fmla="*/ 2854443 w 3638318"/>
              <a:gd name="connsiteY13" fmla="*/ 41264 h 1536431"/>
              <a:gd name="connsiteX14" fmla="*/ 2537641 w 3638318"/>
              <a:gd name="connsiteY14" fmla="*/ 138753 h 1536431"/>
              <a:gd name="connsiteX15" fmla="*/ 1858018 w 3638318"/>
              <a:gd name="connsiteY15" fmla="*/ 160056 h 1536431"/>
              <a:gd name="connsiteX16" fmla="*/ 1339034 w 3638318"/>
              <a:gd name="connsiteY16" fmla="*/ 129731 h 1536431"/>
              <a:gd name="connsiteX17" fmla="*/ 1156034 w 3638318"/>
              <a:gd name="connsiteY17" fmla="*/ 122985 h 1536431"/>
              <a:gd name="connsiteX18" fmla="*/ 713389 w 3638318"/>
              <a:gd name="connsiteY18" fmla="*/ 91601 h 1536431"/>
              <a:gd name="connsiteX19" fmla="*/ 506660 w 3638318"/>
              <a:gd name="connsiteY19" fmla="*/ 95011 h 1536431"/>
              <a:gd name="connsiteX20" fmla="*/ 420162 w 3638318"/>
              <a:gd name="connsiteY20" fmla="*/ 4193 h 1536431"/>
              <a:gd name="connsiteX21" fmla="*/ 321308 w 3638318"/>
              <a:gd name="connsiteY21" fmla="*/ 16550 h 1536431"/>
              <a:gd name="connsiteX22" fmla="*/ 271881 w 3638318"/>
              <a:gd name="connsiteY22" fmla="*/ 65977 h 1536431"/>
              <a:gd name="connsiteX23" fmla="*/ 234811 w 3638318"/>
              <a:gd name="connsiteY23" fmla="*/ 90691 h 1536431"/>
              <a:gd name="connsiteX24" fmla="*/ 197741 w 3638318"/>
              <a:gd name="connsiteY24" fmla="*/ 127761 h 1536431"/>
              <a:gd name="connsiteX25" fmla="*/ 148314 w 3638318"/>
              <a:gd name="connsiteY25" fmla="*/ 164831 h 1536431"/>
              <a:gd name="connsiteX26" fmla="*/ 123600 w 3638318"/>
              <a:gd name="connsiteY26" fmla="*/ 214258 h 1536431"/>
              <a:gd name="connsiteX27" fmla="*/ 98887 w 3638318"/>
              <a:gd name="connsiteY27" fmla="*/ 288399 h 1536431"/>
              <a:gd name="connsiteX28" fmla="*/ 61816 w 3638318"/>
              <a:gd name="connsiteY28" fmla="*/ 313112 h 1536431"/>
              <a:gd name="connsiteX29" fmla="*/ 49460 w 3638318"/>
              <a:gd name="connsiteY29" fmla="*/ 350183 h 1536431"/>
              <a:gd name="connsiteX30" fmla="*/ 12389 w 3638318"/>
              <a:gd name="connsiteY30" fmla="*/ 374896 h 1536431"/>
              <a:gd name="connsiteX31" fmla="*/ 33 w 3638318"/>
              <a:gd name="connsiteY31" fmla="*/ 424323 h 1536431"/>
              <a:gd name="connsiteX0" fmla="*/ 3546422 w 3638318"/>
              <a:gd name="connsiteY0" fmla="*/ 1536431 h 1536431"/>
              <a:gd name="connsiteX1" fmla="*/ 3571135 w 3638318"/>
              <a:gd name="connsiteY1" fmla="*/ 1437577 h 1536431"/>
              <a:gd name="connsiteX2" fmla="*/ 3595849 w 3638318"/>
              <a:gd name="connsiteY2" fmla="*/ 1400507 h 1536431"/>
              <a:gd name="connsiteX3" fmla="*/ 3595849 w 3638318"/>
              <a:gd name="connsiteY3" fmla="*/ 671458 h 1536431"/>
              <a:gd name="connsiteX4" fmla="*/ 3571135 w 3638318"/>
              <a:gd name="connsiteY4" fmla="*/ 436680 h 1536431"/>
              <a:gd name="connsiteX5" fmla="*/ 3558778 w 3638318"/>
              <a:gd name="connsiteY5" fmla="*/ 399610 h 1536431"/>
              <a:gd name="connsiteX6" fmla="*/ 3546422 w 3638318"/>
              <a:gd name="connsiteY6" fmla="*/ 350183 h 1536431"/>
              <a:gd name="connsiteX7" fmla="*/ 3509351 w 3638318"/>
              <a:gd name="connsiteY7" fmla="*/ 325469 h 1536431"/>
              <a:gd name="connsiteX8" fmla="*/ 3472281 w 3638318"/>
              <a:gd name="connsiteY8" fmla="*/ 238972 h 1536431"/>
              <a:gd name="connsiteX9" fmla="*/ 3447568 w 3638318"/>
              <a:gd name="connsiteY9" fmla="*/ 201902 h 1536431"/>
              <a:gd name="connsiteX10" fmla="*/ 3113935 w 3638318"/>
              <a:gd name="connsiteY10" fmla="*/ 140118 h 1536431"/>
              <a:gd name="connsiteX11" fmla="*/ 3039795 w 3638318"/>
              <a:gd name="connsiteY11" fmla="*/ 115404 h 1536431"/>
              <a:gd name="connsiteX12" fmla="*/ 2953297 w 3638318"/>
              <a:gd name="connsiteY12" fmla="*/ 78334 h 1536431"/>
              <a:gd name="connsiteX13" fmla="*/ 2854443 w 3638318"/>
              <a:gd name="connsiteY13" fmla="*/ 41264 h 1536431"/>
              <a:gd name="connsiteX14" fmla="*/ 2537641 w 3638318"/>
              <a:gd name="connsiteY14" fmla="*/ 138753 h 1536431"/>
              <a:gd name="connsiteX15" fmla="*/ 1858018 w 3638318"/>
              <a:gd name="connsiteY15" fmla="*/ 160056 h 1536431"/>
              <a:gd name="connsiteX16" fmla="*/ 1339034 w 3638318"/>
              <a:gd name="connsiteY16" fmla="*/ 129731 h 1536431"/>
              <a:gd name="connsiteX17" fmla="*/ 1156034 w 3638318"/>
              <a:gd name="connsiteY17" fmla="*/ 122985 h 1536431"/>
              <a:gd name="connsiteX18" fmla="*/ 713389 w 3638318"/>
              <a:gd name="connsiteY18" fmla="*/ 91601 h 1536431"/>
              <a:gd name="connsiteX19" fmla="*/ 506660 w 3638318"/>
              <a:gd name="connsiteY19" fmla="*/ 95011 h 1536431"/>
              <a:gd name="connsiteX20" fmla="*/ 420162 w 3638318"/>
              <a:gd name="connsiteY20" fmla="*/ 4193 h 1536431"/>
              <a:gd name="connsiteX21" fmla="*/ 321308 w 3638318"/>
              <a:gd name="connsiteY21" fmla="*/ 16550 h 1536431"/>
              <a:gd name="connsiteX22" fmla="*/ 271881 w 3638318"/>
              <a:gd name="connsiteY22" fmla="*/ 65977 h 1536431"/>
              <a:gd name="connsiteX23" fmla="*/ 234811 w 3638318"/>
              <a:gd name="connsiteY23" fmla="*/ 90691 h 1536431"/>
              <a:gd name="connsiteX24" fmla="*/ 197741 w 3638318"/>
              <a:gd name="connsiteY24" fmla="*/ 127761 h 1536431"/>
              <a:gd name="connsiteX25" fmla="*/ 148314 w 3638318"/>
              <a:gd name="connsiteY25" fmla="*/ 164831 h 1536431"/>
              <a:gd name="connsiteX26" fmla="*/ 123600 w 3638318"/>
              <a:gd name="connsiteY26" fmla="*/ 214258 h 1536431"/>
              <a:gd name="connsiteX27" fmla="*/ 98887 w 3638318"/>
              <a:gd name="connsiteY27" fmla="*/ 288399 h 1536431"/>
              <a:gd name="connsiteX28" fmla="*/ 61816 w 3638318"/>
              <a:gd name="connsiteY28" fmla="*/ 313112 h 1536431"/>
              <a:gd name="connsiteX29" fmla="*/ 49460 w 3638318"/>
              <a:gd name="connsiteY29" fmla="*/ 350183 h 1536431"/>
              <a:gd name="connsiteX30" fmla="*/ 12389 w 3638318"/>
              <a:gd name="connsiteY30" fmla="*/ 374896 h 1536431"/>
              <a:gd name="connsiteX31" fmla="*/ 33 w 3638318"/>
              <a:gd name="connsiteY31" fmla="*/ 424323 h 1536431"/>
              <a:gd name="connsiteX0" fmla="*/ 3546422 w 3638318"/>
              <a:gd name="connsiteY0" fmla="*/ 1519881 h 1519881"/>
              <a:gd name="connsiteX1" fmla="*/ 3571135 w 3638318"/>
              <a:gd name="connsiteY1" fmla="*/ 1421027 h 1519881"/>
              <a:gd name="connsiteX2" fmla="*/ 3595849 w 3638318"/>
              <a:gd name="connsiteY2" fmla="*/ 1383957 h 1519881"/>
              <a:gd name="connsiteX3" fmla="*/ 3595849 w 3638318"/>
              <a:gd name="connsiteY3" fmla="*/ 654908 h 1519881"/>
              <a:gd name="connsiteX4" fmla="*/ 3571135 w 3638318"/>
              <a:gd name="connsiteY4" fmla="*/ 420130 h 1519881"/>
              <a:gd name="connsiteX5" fmla="*/ 3558778 w 3638318"/>
              <a:gd name="connsiteY5" fmla="*/ 383060 h 1519881"/>
              <a:gd name="connsiteX6" fmla="*/ 3546422 w 3638318"/>
              <a:gd name="connsiteY6" fmla="*/ 333633 h 1519881"/>
              <a:gd name="connsiteX7" fmla="*/ 3509351 w 3638318"/>
              <a:gd name="connsiteY7" fmla="*/ 308919 h 1519881"/>
              <a:gd name="connsiteX8" fmla="*/ 3472281 w 3638318"/>
              <a:gd name="connsiteY8" fmla="*/ 222422 h 1519881"/>
              <a:gd name="connsiteX9" fmla="*/ 3447568 w 3638318"/>
              <a:gd name="connsiteY9" fmla="*/ 185352 h 1519881"/>
              <a:gd name="connsiteX10" fmla="*/ 3113935 w 3638318"/>
              <a:gd name="connsiteY10" fmla="*/ 123568 h 1519881"/>
              <a:gd name="connsiteX11" fmla="*/ 3039795 w 3638318"/>
              <a:gd name="connsiteY11" fmla="*/ 98854 h 1519881"/>
              <a:gd name="connsiteX12" fmla="*/ 2953297 w 3638318"/>
              <a:gd name="connsiteY12" fmla="*/ 61784 h 1519881"/>
              <a:gd name="connsiteX13" fmla="*/ 2854443 w 3638318"/>
              <a:gd name="connsiteY13" fmla="*/ 24714 h 1519881"/>
              <a:gd name="connsiteX14" fmla="*/ 2537641 w 3638318"/>
              <a:gd name="connsiteY14" fmla="*/ 122203 h 1519881"/>
              <a:gd name="connsiteX15" fmla="*/ 1858018 w 3638318"/>
              <a:gd name="connsiteY15" fmla="*/ 143506 h 1519881"/>
              <a:gd name="connsiteX16" fmla="*/ 1339034 w 3638318"/>
              <a:gd name="connsiteY16" fmla="*/ 113181 h 1519881"/>
              <a:gd name="connsiteX17" fmla="*/ 1156034 w 3638318"/>
              <a:gd name="connsiteY17" fmla="*/ 106435 h 1519881"/>
              <a:gd name="connsiteX18" fmla="*/ 713389 w 3638318"/>
              <a:gd name="connsiteY18" fmla="*/ 75051 h 1519881"/>
              <a:gd name="connsiteX19" fmla="*/ 506660 w 3638318"/>
              <a:gd name="connsiteY19" fmla="*/ 78461 h 1519881"/>
              <a:gd name="connsiteX20" fmla="*/ 321308 w 3638318"/>
              <a:gd name="connsiteY20" fmla="*/ 0 h 1519881"/>
              <a:gd name="connsiteX21" fmla="*/ 271881 w 3638318"/>
              <a:gd name="connsiteY21" fmla="*/ 49427 h 1519881"/>
              <a:gd name="connsiteX22" fmla="*/ 234811 w 3638318"/>
              <a:gd name="connsiteY22" fmla="*/ 74141 h 1519881"/>
              <a:gd name="connsiteX23" fmla="*/ 197741 w 3638318"/>
              <a:gd name="connsiteY23" fmla="*/ 111211 h 1519881"/>
              <a:gd name="connsiteX24" fmla="*/ 148314 w 3638318"/>
              <a:gd name="connsiteY24" fmla="*/ 148281 h 1519881"/>
              <a:gd name="connsiteX25" fmla="*/ 123600 w 3638318"/>
              <a:gd name="connsiteY25" fmla="*/ 197708 h 1519881"/>
              <a:gd name="connsiteX26" fmla="*/ 98887 w 3638318"/>
              <a:gd name="connsiteY26" fmla="*/ 271849 h 1519881"/>
              <a:gd name="connsiteX27" fmla="*/ 61816 w 3638318"/>
              <a:gd name="connsiteY27" fmla="*/ 296562 h 1519881"/>
              <a:gd name="connsiteX28" fmla="*/ 49460 w 3638318"/>
              <a:gd name="connsiteY28" fmla="*/ 333633 h 1519881"/>
              <a:gd name="connsiteX29" fmla="*/ 12389 w 3638318"/>
              <a:gd name="connsiteY29" fmla="*/ 358346 h 1519881"/>
              <a:gd name="connsiteX30" fmla="*/ 33 w 3638318"/>
              <a:gd name="connsiteY30" fmla="*/ 407773 h 1519881"/>
              <a:gd name="connsiteX0" fmla="*/ 3546422 w 3638318"/>
              <a:gd name="connsiteY0" fmla="*/ 1519887 h 1519887"/>
              <a:gd name="connsiteX1" fmla="*/ 3571135 w 3638318"/>
              <a:gd name="connsiteY1" fmla="*/ 1421033 h 1519887"/>
              <a:gd name="connsiteX2" fmla="*/ 3595849 w 3638318"/>
              <a:gd name="connsiteY2" fmla="*/ 1383963 h 1519887"/>
              <a:gd name="connsiteX3" fmla="*/ 3595849 w 3638318"/>
              <a:gd name="connsiteY3" fmla="*/ 654914 h 1519887"/>
              <a:gd name="connsiteX4" fmla="*/ 3571135 w 3638318"/>
              <a:gd name="connsiteY4" fmla="*/ 420136 h 1519887"/>
              <a:gd name="connsiteX5" fmla="*/ 3558778 w 3638318"/>
              <a:gd name="connsiteY5" fmla="*/ 383066 h 1519887"/>
              <a:gd name="connsiteX6" fmla="*/ 3546422 w 3638318"/>
              <a:gd name="connsiteY6" fmla="*/ 333639 h 1519887"/>
              <a:gd name="connsiteX7" fmla="*/ 3509351 w 3638318"/>
              <a:gd name="connsiteY7" fmla="*/ 308925 h 1519887"/>
              <a:gd name="connsiteX8" fmla="*/ 3472281 w 3638318"/>
              <a:gd name="connsiteY8" fmla="*/ 222428 h 1519887"/>
              <a:gd name="connsiteX9" fmla="*/ 3447568 w 3638318"/>
              <a:gd name="connsiteY9" fmla="*/ 185358 h 1519887"/>
              <a:gd name="connsiteX10" fmla="*/ 3113935 w 3638318"/>
              <a:gd name="connsiteY10" fmla="*/ 123574 h 1519887"/>
              <a:gd name="connsiteX11" fmla="*/ 3039795 w 3638318"/>
              <a:gd name="connsiteY11" fmla="*/ 98860 h 1519887"/>
              <a:gd name="connsiteX12" fmla="*/ 2953297 w 3638318"/>
              <a:gd name="connsiteY12" fmla="*/ 61790 h 1519887"/>
              <a:gd name="connsiteX13" fmla="*/ 2854443 w 3638318"/>
              <a:gd name="connsiteY13" fmla="*/ 24720 h 1519887"/>
              <a:gd name="connsiteX14" fmla="*/ 2537641 w 3638318"/>
              <a:gd name="connsiteY14" fmla="*/ 122209 h 1519887"/>
              <a:gd name="connsiteX15" fmla="*/ 1858018 w 3638318"/>
              <a:gd name="connsiteY15" fmla="*/ 143512 h 1519887"/>
              <a:gd name="connsiteX16" fmla="*/ 1339034 w 3638318"/>
              <a:gd name="connsiteY16" fmla="*/ 113187 h 1519887"/>
              <a:gd name="connsiteX17" fmla="*/ 1156034 w 3638318"/>
              <a:gd name="connsiteY17" fmla="*/ 106441 h 1519887"/>
              <a:gd name="connsiteX18" fmla="*/ 713389 w 3638318"/>
              <a:gd name="connsiteY18" fmla="*/ 75057 h 1519887"/>
              <a:gd name="connsiteX19" fmla="*/ 506660 w 3638318"/>
              <a:gd name="connsiteY19" fmla="*/ 78467 h 1519887"/>
              <a:gd name="connsiteX20" fmla="*/ 321308 w 3638318"/>
              <a:gd name="connsiteY20" fmla="*/ 6 h 1519887"/>
              <a:gd name="connsiteX21" fmla="*/ 234811 w 3638318"/>
              <a:gd name="connsiteY21" fmla="*/ 74147 h 1519887"/>
              <a:gd name="connsiteX22" fmla="*/ 197741 w 3638318"/>
              <a:gd name="connsiteY22" fmla="*/ 111217 h 1519887"/>
              <a:gd name="connsiteX23" fmla="*/ 148314 w 3638318"/>
              <a:gd name="connsiteY23" fmla="*/ 148287 h 1519887"/>
              <a:gd name="connsiteX24" fmla="*/ 123600 w 3638318"/>
              <a:gd name="connsiteY24" fmla="*/ 197714 h 1519887"/>
              <a:gd name="connsiteX25" fmla="*/ 98887 w 3638318"/>
              <a:gd name="connsiteY25" fmla="*/ 271855 h 1519887"/>
              <a:gd name="connsiteX26" fmla="*/ 61816 w 3638318"/>
              <a:gd name="connsiteY26" fmla="*/ 296568 h 1519887"/>
              <a:gd name="connsiteX27" fmla="*/ 49460 w 3638318"/>
              <a:gd name="connsiteY27" fmla="*/ 333639 h 1519887"/>
              <a:gd name="connsiteX28" fmla="*/ 12389 w 3638318"/>
              <a:gd name="connsiteY28" fmla="*/ 358352 h 1519887"/>
              <a:gd name="connsiteX29" fmla="*/ 33 w 3638318"/>
              <a:gd name="connsiteY29" fmla="*/ 407779 h 1519887"/>
              <a:gd name="connsiteX0" fmla="*/ 3546422 w 3638318"/>
              <a:gd name="connsiteY0" fmla="*/ 1519888 h 1519888"/>
              <a:gd name="connsiteX1" fmla="*/ 3571135 w 3638318"/>
              <a:gd name="connsiteY1" fmla="*/ 1421034 h 1519888"/>
              <a:gd name="connsiteX2" fmla="*/ 3595849 w 3638318"/>
              <a:gd name="connsiteY2" fmla="*/ 1383964 h 1519888"/>
              <a:gd name="connsiteX3" fmla="*/ 3595849 w 3638318"/>
              <a:gd name="connsiteY3" fmla="*/ 654915 h 1519888"/>
              <a:gd name="connsiteX4" fmla="*/ 3571135 w 3638318"/>
              <a:gd name="connsiteY4" fmla="*/ 420137 h 1519888"/>
              <a:gd name="connsiteX5" fmla="*/ 3558778 w 3638318"/>
              <a:gd name="connsiteY5" fmla="*/ 383067 h 1519888"/>
              <a:gd name="connsiteX6" fmla="*/ 3546422 w 3638318"/>
              <a:gd name="connsiteY6" fmla="*/ 333640 h 1519888"/>
              <a:gd name="connsiteX7" fmla="*/ 3509351 w 3638318"/>
              <a:gd name="connsiteY7" fmla="*/ 308926 h 1519888"/>
              <a:gd name="connsiteX8" fmla="*/ 3472281 w 3638318"/>
              <a:gd name="connsiteY8" fmla="*/ 222429 h 1519888"/>
              <a:gd name="connsiteX9" fmla="*/ 3447568 w 3638318"/>
              <a:gd name="connsiteY9" fmla="*/ 185359 h 1519888"/>
              <a:gd name="connsiteX10" fmla="*/ 3113935 w 3638318"/>
              <a:gd name="connsiteY10" fmla="*/ 123575 h 1519888"/>
              <a:gd name="connsiteX11" fmla="*/ 3039795 w 3638318"/>
              <a:gd name="connsiteY11" fmla="*/ 98861 h 1519888"/>
              <a:gd name="connsiteX12" fmla="*/ 2953297 w 3638318"/>
              <a:gd name="connsiteY12" fmla="*/ 61791 h 1519888"/>
              <a:gd name="connsiteX13" fmla="*/ 2854443 w 3638318"/>
              <a:gd name="connsiteY13" fmla="*/ 24721 h 1519888"/>
              <a:gd name="connsiteX14" fmla="*/ 2537641 w 3638318"/>
              <a:gd name="connsiteY14" fmla="*/ 122210 h 1519888"/>
              <a:gd name="connsiteX15" fmla="*/ 1858018 w 3638318"/>
              <a:gd name="connsiteY15" fmla="*/ 143513 h 1519888"/>
              <a:gd name="connsiteX16" fmla="*/ 1339034 w 3638318"/>
              <a:gd name="connsiteY16" fmla="*/ 113188 h 1519888"/>
              <a:gd name="connsiteX17" fmla="*/ 1156034 w 3638318"/>
              <a:gd name="connsiteY17" fmla="*/ 106442 h 1519888"/>
              <a:gd name="connsiteX18" fmla="*/ 713389 w 3638318"/>
              <a:gd name="connsiteY18" fmla="*/ 75058 h 1519888"/>
              <a:gd name="connsiteX19" fmla="*/ 506660 w 3638318"/>
              <a:gd name="connsiteY19" fmla="*/ 78468 h 1519888"/>
              <a:gd name="connsiteX20" fmla="*/ 321308 w 3638318"/>
              <a:gd name="connsiteY20" fmla="*/ 7 h 1519888"/>
              <a:gd name="connsiteX21" fmla="*/ 234811 w 3638318"/>
              <a:gd name="connsiteY21" fmla="*/ 74148 h 1519888"/>
              <a:gd name="connsiteX22" fmla="*/ 148314 w 3638318"/>
              <a:gd name="connsiteY22" fmla="*/ 148288 h 1519888"/>
              <a:gd name="connsiteX23" fmla="*/ 123600 w 3638318"/>
              <a:gd name="connsiteY23" fmla="*/ 197715 h 1519888"/>
              <a:gd name="connsiteX24" fmla="*/ 98887 w 3638318"/>
              <a:gd name="connsiteY24" fmla="*/ 271856 h 1519888"/>
              <a:gd name="connsiteX25" fmla="*/ 61816 w 3638318"/>
              <a:gd name="connsiteY25" fmla="*/ 296569 h 1519888"/>
              <a:gd name="connsiteX26" fmla="*/ 49460 w 3638318"/>
              <a:gd name="connsiteY26" fmla="*/ 333640 h 1519888"/>
              <a:gd name="connsiteX27" fmla="*/ 12389 w 3638318"/>
              <a:gd name="connsiteY27" fmla="*/ 358353 h 1519888"/>
              <a:gd name="connsiteX28" fmla="*/ 33 w 3638318"/>
              <a:gd name="connsiteY28" fmla="*/ 407780 h 1519888"/>
              <a:gd name="connsiteX0" fmla="*/ 3546422 w 3638318"/>
              <a:gd name="connsiteY0" fmla="*/ 1519888 h 1519888"/>
              <a:gd name="connsiteX1" fmla="*/ 3571135 w 3638318"/>
              <a:gd name="connsiteY1" fmla="*/ 1421034 h 1519888"/>
              <a:gd name="connsiteX2" fmla="*/ 3595849 w 3638318"/>
              <a:gd name="connsiteY2" fmla="*/ 1383964 h 1519888"/>
              <a:gd name="connsiteX3" fmla="*/ 3595849 w 3638318"/>
              <a:gd name="connsiteY3" fmla="*/ 654915 h 1519888"/>
              <a:gd name="connsiteX4" fmla="*/ 3571135 w 3638318"/>
              <a:gd name="connsiteY4" fmla="*/ 420137 h 1519888"/>
              <a:gd name="connsiteX5" fmla="*/ 3558778 w 3638318"/>
              <a:gd name="connsiteY5" fmla="*/ 383067 h 1519888"/>
              <a:gd name="connsiteX6" fmla="*/ 3546422 w 3638318"/>
              <a:gd name="connsiteY6" fmla="*/ 333640 h 1519888"/>
              <a:gd name="connsiteX7" fmla="*/ 3509351 w 3638318"/>
              <a:gd name="connsiteY7" fmla="*/ 308926 h 1519888"/>
              <a:gd name="connsiteX8" fmla="*/ 3472281 w 3638318"/>
              <a:gd name="connsiteY8" fmla="*/ 222429 h 1519888"/>
              <a:gd name="connsiteX9" fmla="*/ 3447568 w 3638318"/>
              <a:gd name="connsiteY9" fmla="*/ 185359 h 1519888"/>
              <a:gd name="connsiteX10" fmla="*/ 3113935 w 3638318"/>
              <a:gd name="connsiteY10" fmla="*/ 123575 h 1519888"/>
              <a:gd name="connsiteX11" fmla="*/ 3039795 w 3638318"/>
              <a:gd name="connsiteY11" fmla="*/ 98861 h 1519888"/>
              <a:gd name="connsiteX12" fmla="*/ 2953297 w 3638318"/>
              <a:gd name="connsiteY12" fmla="*/ 61791 h 1519888"/>
              <a:gd name="connsiteX13" fmla="*/ 2854443 w 3638318"/>
              <a:gd name="connsiteY13" fmla="*/ 24721 h 1519888"/>
              <a:gd name="connsiteX14" fmla="*/ 2537641 w 3638318"/>
              <a:gd name="connsiteY14" fmla="*/ 122210 h 1519888"/>
              <a:gd name="connsiteX15" fmla="*/ 1858018 w 3638318"/>
              <a:gd name="connsiteY15" fmla="*/ 143513 h 1519888"/>
              <a:gd name="connsiteX16" fmla="*/ 1339034 w 3638318"/>
              <a:gd name="connsiteY16" fmla="*/ 113188 h 1519888"/>
              <a:gd name="connsiteX17" fmla="*/ 1156034 w 3638318"/>
              <a:gd name="connsiteY17" fmla="*/ 106442 h 1519888"/>
              <a:gd name="connsiteX18" fmla="*/ 713389 w 3638318"/>
              <a:gd name="connsiteY18" fmla="*/ 75058 h 1519888"/>
              <a:gd name="connsiteX19" fmla="*/ 506660 w 3638318"/>
              <a:gd name="connsiteY19" fmla="*/ 78468 h 1519888"/>
              <a:gd name="connsiteX20" fmla="*/ 321308 w 3638318"/>
              <a:gd name="connsiteY20" fmla="*/ 7 h 1519888"/>
              <a:gd name="connsiteX21" fmla="*/ 234811 w 3638318"/>
              <a:gd name="connsiteY21" fmla="*/ 74148 h 1519888"/>
              <a:gd name="connsiteX22" fmla="*/ 148314 w 3638318"/>
              <a:gd name="connsiteY22" fmla="*/ 148288 h 1519888"/>
              <a:gd name="connsiteX23" fmla="*/ 98887 w 3638318"/>
              <a:gd name="connsiteY23" fmla="*/ 271856 h 1519888"/>
              <a:gd name="connsiteX24" fmla="*/ 61816 w 3638318"/>
              <a:gd name="connsiteY24" fmla="*/ 296569 h 1519888"/>
              <a:gd name="connsiteX25" fmla="*/ 49460 w 3638318"/>
              <a:gd name="connsiteY25" fmla="*/ 333640 h 1519888"/>
              <a:gd name="connsiteX26" fmla="*/ 12389 w 3638318"/>
              <a:gd name="connsiteY26" fmla="*/ 358353 h 1519888"/>
              <a:gd name="connsiteX27" fmla="*/ 33 w 3638318"/>
              <a:gd name="connsiteY27" fmla="*/ 407780 h 1519888"/>
              <a:gd name="connsiteX0" fmla="*/ 3546422 w 3638318"/>
              <a:gd name="connsiteY0" fmla="*/ 1519888 h 1519888"/>
              <a:gd name="connsiteX1" fmla="*/ 3571135 w 3638318"/>
              <a:gd name="connsiteY1" fmla="*/ 1421034 h 1519888"/>
              <a:gd name="connsiteX2" fmla="*/ 3595849 w 3638318"/>
              <a:gd name="connsiteY2" fmla="*/ 1383964 h 1519888"/>
              <a:gd name="connsiteX3" fmla="*/ 3595849 w 3638318"/>
              <a:gd name="connsiteY3" fmla="*/ 654915 h 1519888"/>
              <a:gd name="connsiteX4" fmla="*/ 3571135 w 3638318"/>
              <a:gd name="connsiteY4" fmla="*/ 420137 h 1519888"/>
              <a:gd name="connsiteX5" fmla="*/ 3558778 w 3638318"/>
              <a:gd name="connsiteY5" fmla="*/ 383067 h 1519888"/>
              <a:gd name="connsiteX6" fmla="*/ 3546422 w 3638318"/>
              <a:gd name="connsiteY6" fmla="*/ 333640 h 1519888"/>
              <a:gd name="connsiteX7" fmla="*/ 3509351 w 3638318"/>
              <a:gd name="connsiteY7" fmla="*/ 308926 h 1519888"/>
              <a:gd name="connsiteX8" fmla="*/ 3472281 w 3638318"/>
              <a:gd name="connsiteY8" fmla="*/ 222429 h 1519888"/>
              <a:gd name="connsiteX9" fmla="*/ 3447568 w 3638318"/>
              <a:gd name="connsiteY9" fmla="*/ 185359 h 1519888"/>
              <a:gd name="connsiteX10" fmla="*/ 3113935 w 3638318"/>
              <a:gd name="connsiteY10" fmla="*/ 123575 h 1519888"/>
              <a:gd name="connsiteX11" fmla="*/ 3039795 w 3638318"/>
              <a:gd name="connsiteY11" fmla="*/ 98861 h 1519888"/>
              <a:gd name="connsiteX12" fmla="*/ 2953297 w 3638318"/>
              <a:gd name="connsiteY12" fmla="*/ 61791 h 1519888"/>
              <a:gd name="connsiteX13" fmla="*/ 2854443 w 3638318"/>
              <a:gd name="connsiteY13" fmla="*/ 24721 h 1519888"/>
              <a:gd name="connsiteX14" fmla="*/ 2537641 w 3638318"/>
              <a:gd name="connsiteY14" fmla="*/ 122210 h 1519888"/>
              <a:gd name="connsiteX15" fmla="*/ 1858018 w 3638318"/>
              <a:gd name="connsiteY15" fmla="*/ 143513 h 1519888"/>
              <a:gd name="connsiteX16" fmla="*/ 1339034 w 3638318"/>
              <a:gd name="connsiteY16" fmla="*/ 113188 h 1519888"/>
              <a:gd name="connsiteX17" fmla="*/ 1156034 w 3638318"/>
              <a:gd name="connsiteY17" fmla="*/ 106442 h 1519888"/>
              <a:gd name="connsiteX18" fmla="*/ 713389 w 3638318"/>
              <a:gd name="connsiteY18" fmla="*/ 75058 h 1519888"/>
              <a:gd name="connsiteX19" fmla="*/ 506660 w 3638318"/>
              <a:gd name="connsiteY19" fmla="*/ 78468 h 1519888"/>
              <a:gd name="connsiteX20" fmla="*/ 321308 w 3638318"/>
              <a:gd name="connsiteY20" fmla="*/ 7 h 1519888"/>
              <a:gd name="connsiteX21" fmla="*/ 234811 w 3638318"/>
              <a:gd name="connsiteY21" fmla="*/ 74148 h 1519888"/>
              <a:gd name="connsiteX22" fmla="*/ 148314 w 3638318"/>
              <a:gd name="connsiteY22" fmla="*/ 148288 h 1519888"/>
              <a:gd name="connsiteX23" fmla="*/ 98887 w 3638318"/>
              <a:gd name="connsiteY23" fmla="*/ 271856 h 1519888"/>
              <a:gd name="connsiteX24" fmla="*/ 49460 w 3638318"/>
              <a:gd name="connsiteY24" fmla="*/ 333640 h 1519888"/>
              <a:gd name="connsiteX25" fmla="*/ 12389 w 3638318"/>
              <a:gd name="connsiteY25" fmla="*/ 358353 h 1519888"/>
              <a:gd name="connsiteX26" fmla="*/ 33 w 3638318"/>
              <a:gd name="connsiteY26" fmla="*/ 407780 h 1519888"/>
              <a:gd name="connsiteX0" fmla="*/ 3546389 w 3638285"/>
              <a:gd name="connsiteY0" fmla="*/ 1519888 h 1519888"/>
              <a:gd name="connsiteX1" fmla="*/ 3571102 w 3638285"/>
              <a:gd name="connsiteY1" fmla="*/ 1421034 h 1519888"/>
              <a:gd name="connsiteX2" fmla="*/ 3595816 w 3638285"/>
              <a:gd name="connsiteY2" fmla="*/ 1383964 h 1519888"/>
              <a:gd name="connsiteX3" fmla="*/ 3595816 w 3638285"/>
              <a:gd name="connsiteY3" fmla="*/ 654915 h 1519888"/>
              <a:gd name="connsiteX4" fmla="*/ 3571102 w 3638285"/>
              <a:gd name="connsiteY4" fmla="*/ 420137 h 1519888"/>
              <a:gd name="connsiteX5" fmla="*/ 3558745 w 3638285"/>
              <a:gd name="connsiteY5" fmla="*/ 383067 h 1519888"/>
              <a:gd name="connsiteX6" fmla="*/ 3546389 w 3638285"/>
              <a:gd name="connsiteY6" fmla="*/ 333640 h 1519888"/>
              <a:gd name="connsiteX7" fmla="*/ 3509318 w 3638285"/>
              <a:gd name="connsiteY7" fmla="*/ 308926 h 1519888"/>
              <a:gd name="connsiteX8" fmla="*/ 3472248 w 3638285"/>
              <a:gd name="connsiteY8" fmla="*/ 222429 h 1519888"/>
              <a:gd name="connsiteX9" fmla="*/ 3447535 w 3638285"/>
              <a:gd name="connsiteY9" fmla="*/ 185359 h 1519888"/>
              <a:gd name="connsiteX10" fmla="*/ 3113902 w 3638285"/>
              <a:gd name="connsiteY10" fmla="*/ 123575 h 1519888"/>
              <a:gd name="connsiteX11" fmla="*/ 3039762 w 3638285"/>
              <a:gd name="connsiteY11" fmla="*/ 98861 h 1519888"/>
              <a:gd name="connsiteX12" fmla="*/ 2953264 w 3638285"/>
              <a:gd name="connsiteY12" fmla="*/ 61791 h 1519888"/>
              <a:gd name="connsiteX13" fmla="*/ 2854410 w 3638285"/>
              <a:gd name="connsiteY13" fmla="*/ 24721 h 1519888"/>
              <a:gd name="connsiteX14" fmla="*/ 2537608 w 3638285"/>
              <a:gd name="connsiteY14" fmla="*/ 122210 h 1519888"/>
              <a:gd name="connsiteX15" fmla="*/ 1857985 w 3638285"/>
              <a:gd name="connsiteY15" fmla="*/ 143513 h 1519888"/>
              <a:gd name="connsiteX16" fmla="*/ 1339001 w 3638285"/>
              <a:gd name="connsiteY16" fmla="*/ 113188 h 1519888"/>
              <a:gd name="connsiteX17" fmla="*/ 1156001 w 3638285"/>
              <a:gd name="connsiteY17" fmla="*/ 106442 h 1519888"/>
              <a:gd name="connsiteX18" fmla="*/ 713356 w 3638285"/>
              <a:gd name="connsiteY18" fmla="*/ 75058 h 1519888"/>
              <a:gd name="connsiteX19" fmla="*/ 506627 w 3638285"/>
              <a:gd name="connsiteY19" fmla="*/ 78468 h 1519888"/>
              <a:gd name="connsiteX20" fmla="*/ 321275 w 3638285"/>
              <a:gd name="connsiteY20" fmla="*/ 7 h 1519888"/>
              <a:gd name="connsiteX21" fmla="*/ 234778 w 3638285"/>
              <a:gd name="connsiteY21" fmla="*/ 74148 h 1519888"/>
              <a:gd name="connsiteX22" fmla="*/ 148281 w 3638285"/>
              <a:gd name="connsiteY22" fmla="*/ 148288 h 1519888"/>
              <a:gd name="connsiteX23" fmla="*/ 98854 w 3638285"/>
              <a:gd name="connsiteY23" fmla="*/ 271856 h 1519888"/>
              <a:gd name="connsiteX24" fmla="*/ 49427 w 3638285"/>
              <a:gd name="connsiteY24" fmla="*/ 333640 h 1519888"/>
              <a:gd name="connsiteX25" fmla="*/ 0 w 3638285"/>
              <a:gd name="connsiteY25" fmla="*/ 407780 h 1519888"/>
              <a:gd name="connsiteX0" fmla="*/ 3546389 w 3638285"/>
              <a:gd name="connsiteY0" fmla="*/ 1519888 h 1519888"/>
              <a:gd name="connsiteX1" fmla="*/ 3571102 w 3638285"/>
              <a:gd name="connsiteY1" fmla="*/ 1421034 h 1519888"/>
              <a:gd name="connsiteX2" fmla="*/ 3595816 w 3638285"/>
              <a:gd name="connsiteY2" fmla="*/ 1383964 h 1519888"/>
              <a:gd name="connsiteX3" fmla="*/ 3595816 w 3638285"/>
              <a:gd name="connsiteY3" fmla="*/ 654915 h 1519888"/>
              <a:gd name="connsiteX4" fmla="*/ 3571102 w 3638285"/>
              <a:gd name="connsiteY4" fmla="*/ 420137 h 1519888"/>
              <a:gd name="connsiteX5" fmla="*/ 3558745 w 3638285"/>
              <a:gd name="connsiteY5" fmla="*/ 383067 h 1519888"/>
              <a:gd name="connsiteX6" fmla="*/ 3546389 w 3638285"/>
              <a:gd name="connsiteY6" fmla="*/ 333640 h 1519888"/>
              <a:gd name="connsiteX7" fmla="*/ 3509318 w 3638285"/>
              <a:gd name="connsiteY7" fmla="*/ 308926 h 1519888"/>
              <a:gd name="connsiteX8" fmla="*/ 3472248 w 3638285"/>
              <a:gd name="connsiteY8" fmla="*/ 222429 h 1519888"/>
              <a:gd name="connsiteX9" fmla="*/ 3447535 w 3638285"/>
              <a:gd name="connsiteY9" fmla="*/ 185359 h 1519888"/>
              <a:gd name="connsiteX10" fmla="*/ 3113902 w 3638285"/>
              <a:gd name="connsiteY10" fmla="*/ 123575 h 1519888"/>
              <a:gd name="connsiteX11" fmla="*/ 3039762 w 3638285"/>
              <a:gd name="connsiteY11" fmla="*/ 98861 h 1519888"/>
              <a:gd name="connsiteX12" fmla="*/ 2953264 w 3638285"/>
              <a:gd name="connsiteY12" fmla="*/ 61791 h 1519888"/>
              <a:gd name="connsiteX13" fmla="*/ 2854410 w 3638285"/>
              <a:gd name="connsiteY13" fmla="*/ 24721 h 1519888"/>
              <a:gd name="connsiteX14" fmla="*/ 2537608 w 3638285"/>
              <a:gd name="connsiteY14" fmla="*/ 122210 h 1519888"/>
              <a:gd name="connsiteX15" fmla="*/ 1857985 w 3638285"/>
              <a:gd name="connsiteY15" fmla="*/ 143513 h 1519888"/>
              <a:gd name="connsiteX16" fmla="*/ 1339001 w 3638285"/>
              <a:gd name="connsiteY16" fmla="*/ 113188 h 1519888"/>
              <a:gd name="connsiteX17" fmla="*/ 1156001 w 3638285"/>
              <a:gd name="connsiteY17" fmla="*/ 106442 h 1519888"/>
              <a:gd name="connsiteX18" fmla="*/ 713356 w 3638285"/>
              <a:gd name="connsiteY18" fmla="*/ 75058 h 1519888"/>
              <a:gd name="connsiteX19" fmla="*/ 506627 w 3638285"/>
              <a:gd name="connsiteY19" fmla="*/ 78468 h 1519888"/>
              <a:gd name="connsiteX20" fmla="*/ 321275 w 3638285"/>
              <a:gd name="connsiteY20" fmla="*/ 7 h 1519888"/>
              <a:gd name="connsiteX21" fmla="*/ 234778 w 3638285"/>
              <a:gd name="connsiteY21" fmla="*/ 74148 h 1519888"/>
              <a:gd name="connsiteX22" fmla="*/ 148281 w 3638285"/>
              <a:gd name="connsiteY22" fmla="*/ 148288 h 1519888"/>
              <a:gd name="connsiteX23" fmla="*/ 65195 w 3638285"/>
              <a:gd name="connsiteY23" fmla="*/ 255027 h 1519888"/>
              <a:gd name="connsiteX24" fmla="*/ 49427 w 3638285"/>
              <a:gd name="connsiteY24" fmla="*/ 333640 h 1519888"/>
              <a:gd name="connsiteX25" fmla="*/ 0 w 3638285"/>
              <a:gd name="connsiteY25" fmla="*/ 407780 h 1519888"/>
              <a:gd name="connsiteX0" fmla="*/ 3546389 w 3638285"/>
              <a:gd name="connsiteY0" fmla="*/ 1519888 h 1519888"/>
              <a:gd name="connsiteX1" fmla="*/ 3571102 w 3638285"/>
              <a:gd name="connsiteY1" fmla="*/ 1421034 h 1519888"/>
              <a:gd name="connsiteX2" fmla="*/ 3595816 w 3638285"/>
              <a:gd name="connsiteY2" fmla="*/ 1383964 h 1519888"/>
              <a:gd name="connsiteX3" fmla="*/ 3595816 w 3638285"/>
              <a:gd name="connsiteY3" fmla="*/ 654915 h 1519888"/>
              <a:gd name="connsiteX4" fmla="*/ 3571102 w 3638285"/>
              <a:gd name="connsiteY4" fmla="*/ 420137 h 1519888"/>
              <a:gd name="connsiteX5" fmla="*/ 3558745 w 3638285"/>
              <a:gd name="connsiteY5" fmla="*/ 383067 h 1519888"/>
              <a:gd name="connsiteX6" fmla="*/ 3546389 w 3638285"/>
              <a:gd name="connsiteY6" fmla="*/ 333640 h 1519888"/>
              <a:gd name="connsiteX7" fmla="*/ 3509318 w 3638285"/>
              <a:gd name="connsiteY7" fmla="*/ 308926 h 1519888"/>
              <a:gd name="connsiteX8" fmla="*/ 3472248 w 3638285"/>
              <a:gd name="connsiteY8" fmla="*/ 222429 h 1519888"/>
              <a:gd name="connsiteX9" fmla="*/ 3447535 w 3638285"/>
              <a:gd name="connsiteY9" fmla="*/ 185359 h 1519888"/>
              <a:gd name="connsiteX10" fmla="*/ 3113902 w 3638285"/>
              <a:gd name="connsiteY10" fmla="*/ 123575 h 1519888"/>
              <a:gd name="connsiteX11" fmla="*/ 3039762 w 3638285"/>
              <a:gd name="connsiteY11" fmla="*/ 98861 h 1519888"/>
              <a:gd name="connsiteX12" fmla="*/ 2953264 w 3638285"/>
              <a:gd name="connsiteY12" fmla="*/ 61791 h 1519888"/>
              <a:gd name="connsiteX13" fmla="*/ 2854410 w 3638285"/>
              <a:gd name="connsiteY13" fmla="*/ 24721 h 1519888"/>
              <a:gd name="connsiteX14" fmla="*/ 2537608 w 3638285"/>
              <a:gd name="connsiteY14" fmla="*/ 122210 h 1519888"/>
              <a:gd name="connsiteX15" fmla="*/ 1857985 w 3638285"/>
              <a:gd name="connsiteY15" fmla="*/ 143513 h 1519888"/>
              <a:gd name="connsiteX16" fmla="*/ 1339001 w 3638285"/>
              <a:gd name="connsiteY16" fmla="*/ 113188 h 1519888"/>
              <a:gd name="connsiteX17" fmla="*/ 1156001 w 3638285"/>
              <a:gd name="connsiteY17" fmla="*/ 106442 h 1519888"/>
              <a:gd name="connsiteX18" fmla="*/ 713356 w 3638285"/>
              <a:gd name="connsiteY18" fmla="*/ 75058 h 1519888"/>
              <a:gd name="connsiteX19" fmla="*/ 506627 w 3638285"/>
              <a:gd name="connsiteY19" fmla="*/ 78468 h 1519888"/>
              <a:gd name="connsiteX20" fmla="*/ 321275 w 3638285"/>
              <a:gd name="connsiteY20" fmla="*/ 7 h 1519888"/>
              <a:gd name="connsiteX21" fmla="*/ 234778 w 3638285"/>
              <a:gd name="connsiteY21" fmla="*/ 74148 h 1519888"/>
              <a:gd name="connsiteX22" fmla="*/ 148281 w 3638285"/>
              <a:gd name="connsiteY22" fmla="*/ 148288 h 1519888"/>
              <a:gd name="connsiteX23" fmla="*/ 65195 w 3638285"/>
              <a:gd name="connsiteY23" fmla="*/ 255027 h 1519888"/>
              <a:gd name="connsiteX24" fmla="*/ 0 w 3638285"/>
              <a:gd name="connsiteY24" fmla="*/ 407780 h 1519888"/>
              <a:gd name="connsiteX0" fmla="*/ 3551998 w 3643894"/>
              <a:gd name="connsiteY0" fmla="*/ 1519888 h 1519888"/>
              <a:gd name="connsiteX1" fmla="*/ 3576711 w 3643894"/>
              <a:gd name="connsiteY1" fmla="*/ 1421034 h 1519888"/>
              <a:gd name="connsiteX2" fmla="*/ 3601425 w 3643894"/>
              <a:gd name="connsiteY2" fmla="*/ 1383964 h 1519888"/>
              <a:gd name="connsiteX3" fmla="*/ 3601425 w 3643894"/>
              <a:gd name="connsiteY3" fmla="*/ 654915 h 1519888"/>
              <a:gd name="connsiteX4" fmla="*/ 3576711 w 3643894"/>
              <a:gd name="connsiteY4" fmla="*/ 420137 h 1519888"/>
              <a:gd name="connsiteX5" fmla="*/ 3564354 w 3643894"/>
              <a:gd name="connsiteY5" fmla="*/ 383067 h 1519888"/>
              <a:gd name="connsiteX6" fmla="*/ 3551998 w 3643894"/>
              <a:gd name="connsiteY6" fmla="*/ 333640 h 1519888"/>
              <a:gd name="connsiteX7" fmla="*/ 3514927 w 3643894"/>
              <a:gd name="connsiteY7" fmla="*/ 308926 h 1519888"/>
              <a:gd name="connsiteX8" fmla="*/ 3477857 w 3643894"/>
              <a:gd name="connsiteY8" fmla="*/ 222429 h 1519888"/>
              <a:gd name="connsiteX9" fmla="*/ 3453144 w 3643894"/>
              <a:gd name="connsiteY9" fmla="*/ 185359 h 1519888"/>
              <a:gd name="connsiteX10" fmla="*/ 3119511 w 3643894"/>
              <a:gd name="connsiteY10" fmla="*/ 123575 h 1519888"/>
              <a:gd name="connsiteX11" fmla="*/ 3045371 w 3643894"/>
              <a:gd name="connsiteY11" fmla="*/ 98861 h 1519888"/>
              <a:gd name="connsiteX12" fmla="*/ 2958873 w 3643894"/>
              <a:gd name="connsiteY12" fmla="*/ 61791 h 1519888"/>
              <a:gd name="connsiteX13" fmla="*/ 2860019 w 3643894"/>
              <a:gd name="connsiteY13" fmla="*/ 24721 h 1519888"/>
              <a:gd name="connsiteX14" fmla="*/ 2543217 w 3643894"/>
              <a:gd name="connsiteY14" fmla="*/ 122210 h 1519888"/>
              <a:gd name="connsiteX15" fmla="*/ 1863594 w 3643894"/>
              <a:gd name="connsiteY15" fmla="*/ 143513 h 1519888"/>
              <a:gd name="connsiteX16" fmla="*/ 1344610 w 3643894"/>
              <a:gd name="connsiteY16" fmla="*/ 113188 h 1519888"/>
              <a:gd name="connsiteX17" fmla="*/ 1161610 w 3643894"/>
              <a:gd name="connsiteY17" fmla="*/ 106442 h 1519888"/>
              <a:gd name="connsiteX18" fmla="*/ 718965 w 3643894"/>
              <a:gd name="connsiteY18" fmla="*/ 75058 h 1519888"/>
              <a:gd name="connsiteX19" fmla="*/ 512236 w 3643894"/>
              <a:gd name="connsiteY19" fmla="*/ 78468 h 1519888"/>
              <a:gd name="connsiteX20" fmla="*/ 326884 w 3643894"/>
              <a:gd name="connsiteY20" fmla="*/ 7 h 1519888"/>
              <a:gd name="connsiteX21" fmla="*/ 240387 w 3643894"/>
              <a:gd name="connsiteY21" fmla="*/ 74148 h 1519888"/>
              <a:gd name="connsiteX22" fmla="*/ 153890 w 3643894"/>
              <a:gd name="connsiteY22" fmla="*/ 148288 h 1519888"/>
              <a:gd name="connsiteX23" fmla="*/ 70804 w 3643894"/>
              <a:gd name="connsiteY23" fmla="*/ 255027 h 1519888"/>
              <a:gd name="connsiteX24" fmla="*/ 0 w 3643894"/>
              <a:gd name="connsiteY24" fmla="*/ 458268 h 1519888"/>
              <a:gd name="connsiteX0" fmla="*/ 3551998 w 3643894"/>
              <a:gd name="connsiteY0" fmla="*/ 1500006 h 1500006"/>
              <a:gd name="connsiteX1" fmla="*/ 3576711 w 3643894"/>
              <a:gd name="connsiteY1" fmla="*/ 1401152 h 1500006"/>
              <a:gd name="connsiteX2" fmla="*/ 3601425 w 3643894"/>
              <a:gd name="connsiteY2" fmla="*/ 1364082 h 1500006"/>
              <a:gd name="connsiteX3" fmla="*/ 3601425 w 3643894"/>
              <a:gd name="connsiteY3" fmla="*/ 635033 h 1500006"/>
              <a:gd name="connsiteX4" fmla="*/ 3576711 w 3643894"/>
              <a:gd name="connsiteY4" fmla="*/ 400255 h 1500006"/>
              <a:gd name="connsiteX5" fmla="*/ 3564354 w 3643894"/>
              <a:gd name="connsiteY5" fmla="*/ 363185 h 1500006"/>
              <a:gd name="connsiteX6" fmla="*/ 3551998 w 3643894"/>
              <a:gd name="connsiteY6" fmla="*/ 313758 h 1500006"/>
              <a:gd name="connsiteX7" fmla="*/ 3514927 w 3643894"/>
              <a:gd name="connsiteY7" fmla="*/ 289044 h 1500006"/>
              <a:gd name="connsiteX8" fmla="*/ 3477857 w 3643894"/>
              <a:gd name="connsiteY8" fmla="*/ 202547 h 1500006"/>
              <a:gd name="connsiteX9" fmla="*/ 3453144 w 3643894"/>
              <a:gd name="connsiteY9" fmla="*/ 165477 h 1500006"/>
              <a:gd name="connsiteX10" fmla="*/ 3119511 w 3643894"/>
              <a:gd name="connsiteY10" fmla="*/ 103693 h 1500006"/>
              <a:gd name="connsiteX11" fmla="*/ 3045371 w 3643894"/>
              <a:gd name="connsiteY11" fmla="*/ 78979 h 1500006"/>
              <a:gd name="connsiteX12" fmla="*/ 2958873 w 3643894"/>
              <a:gd name="connsiteY12" fmla="*/ 41909 h 1500006"/>
              <a:gd name="connsiteX13" fmla="*/ 2860019 w 3643894"/>
              <a:gd name="connsiteY13" fmla="*/ 4839 h 1500006"/>
              <a:gd name="connsiteX14" fmla="*/ 2543217 w 3643894"/>
              <a:gd name="connsiteY14" fmla="*/ 102328 h 1500006"/>
              <a:gd name="connsiteX15" fmla="*/ 1863594 w 3643894"/>
              <a:gd name="connsiteY15" fmla="*/ 123631 h 1500006"/>
              <a:gd name="connsiteX16" fmla="*/ 1344610 w 3643894"/>
              <a:gd name="connsiteY16" fmla="*/ 93306 h 1500006"/>
              <a:gd name="connsiteX17" fmla="*/ 1161610 w 3643894"/>
              <a:gd name="connsiteY17" fmla="*/ 86560 h 1500006"/>
              <a:gd name="connsiteX18" fmla="*/ 718965 w 3643894"/>
              <a:gd name="connsiteY18" fmla="*/ 55176 h 1500006"/>
              <a:gd name="connsiteX19" fmla="*/ 512236 w 3643894"/>
              <a:gd name="connsiteY19" fmla="*/ 58586 h 1500006"/>
              <a:gd name="connsiteX20" fmla="*/ 349324 w 3643894"/>
              <a:gd name="connsiteY20" fmla="*/ 19394 h 1500006"/>
              <a:gd name="connsiteX21" fmla="*/ 240387 w 3643894"/>
              <a:gd name="connsiteY21" fmla="*/ 54266 h 1500006"/>
              <a:gd name="connsiteX22" fmla="*/ 153890 w 3643894"/>
              <a:gd name="connsiteY22" fmla="*/ 128406 h 1500006"/>
              <a:gd name="connsiteX23" fmla="*/ 70804 w 3643894"/>
              <a:gd name="connsiteY23" fmla="*/ 235145 h 1500006"/>
              <a:gd name="connsiteX24" fmla="*/ 0 w 3643894"/>
              <a:gd name="connsiteY24" fmla="*/ 438386 h 1500006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14927 w 3643894"/>
              <a:gd name="connsiteY7" fmla="*/ 269672 h 1480634"/>
              <a:gd name="connsiteX8" fmla="*/ 3477857 w 3643894"/>
              <a:gd name="connsiteY8" fmla="*/ 183175 h 1480634"/>
              <a:gd name="connsiteX9" fmla="*/ 3453144 w 3643894"/>
              <a:gd name="connsiteY9" fmla="*/ 146105 h 1480634"/>
              <a:gd name="connsiteX10" fmla="*/ 3119511 w 3643894"/>
              <a:gd name="connsiteY10" fmla="*/ 84321 h 1480634"/>
              <a:gd name="connsiteX11" fmla="*/ 3045371 w 3643894"/>
              <a:gd name="connsiteY11" fmla="*/ 59607 h 1480634"/>
              <a:gd name="connsiteX12" fmla="*/ 2958873 w 3643894"/>
              <a:gd name="connsiteY12" fmla="*/ 22537 h 1480634"/>
              <a:gd name="connsiteX13" fmla="*/ 2876848 w 3643894"/>
              <a:gd name="connsiteY13" fmla="*/ 64005 h 1480634"/>
              <a:gd name="connsiteX14" fmla="*/ 2543217 w 3643894"/>
              <a:gd name="connsiteY14" fmla="*/ 82956 h 1480634"/>
              <a:gd name="connsiteX15" fmla="*/ 1863594 w 3643894"/>
              <a:gd name="connsiteY15" fmla="*/ 104259 h 1480634"/>
              <a:gd name="connsiteX16" fmla="*/ 1344610 w 3643894"/>
              <a:gd name="connsiteY16" fmla="*/ 73934 h 1480634"/>
              <a:gd name="connsiteX17" fmla="*/ 1161610 w 3643894"/>
              <a:gd name="connsiteY17" fmla="*/ 67188 h 1480634"/>
              <a:gd name="connsiteX18" fmla="*/ 718965 w 3643894"/>
              <a:gd name="connsiteY18" fmla="*/ 35804 h 1480634"/>
              <a:gd name="connsiteX19" fmla="*/ 512236 w 3643894"/>
              <a:gd name="connsiteY19" fmla="*/ 39214 h 1480634"/>
              <a:gd name="connsiteX20" fmla="*/ 349324 w 3643894"/>
              <a:gd name="connsiteY20" fmla="*/ 22 h 1480634"/>
              <a:gd name="connsiteX21" fmla="*/ 240387 w 3643894"/>
              <a:gd name="connsiteY21" fmla="*/ 34894 h 1480634"/>
              <a:gd name="connsiteX22" fmla="*/ 153890 w 3643894"/>
              <a:gd name="connsiteY22" fmla="*/ 109034 h 1480634"/>
              <a:gd name="connsiteX23" fmla="*/ 70804 w 3643894"/>
              <a:gd name="connsiteY23" fmla="*/ 215773 h 1480634"/>
              <a:gd name="connsiteX24" fmla="*/ 0 w 3643894"/>
              <a:gd name="connsiteY24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14927 w 3643894"/>
              <a:gd name="connsiteY7" fmla="*/ 269672 h 1480634"/>
              <a:gd name="connsiteX8" fmla="*/ 3477857 w 3643894"/>
              <a:gd name="connsiteY8" fmla="*/ 183175 h 1480634"/>
              <a:gd name="connsiteX9" fmla="*/ 3453144 w 3643894"/>
              <a:gd name="connsiteY9" fmla="*/ 146105 h 1480634"/>
              <a:gd name="connsiteX10" fmla="*/ 3119511 w 3643894"/>
              <a:gd name="connsiteY10" fmla="*/ 84321 h 1480634"/>
              <a:gd name="connsiteX11" fmla="*/ 3045371 w 3643894"/>
              <a:gd name="connsiteY11" fmla="*/ 59607 h 1480634"/>
              <a:gd name="connsiteX12" fmla="*/ 2876848 w 3643894"/>
              <a:gd name="connsiteY12" fmla="*/ 64005 h 1480634"/>
              <a:gd name="connsiteX13" fmla="*/ 2543217 w 3643894"/>
              <a:gd name="connsiteY13" fmla="*/ 82956 h 1480634"/>
              <a:gd name="connsiteX14" fmla="*/ 1863594 w 3643894"/>
              <a:gd name="connsiteY14" fmla="*/ 104259 h 1480634"/>
              <a:gd name="connsiteX15" fmla="*/ 1344610 w 3643894"/>
              <a:gd name="connsiteY15" fmla="*/ 73934 h 1480634"/>
              <a:gd name="connsiteX16" fmla="*/ 1161610 w 3643894"/>
              <a:gd name="connsiteY16" fmla="*/ 67188 h 1480634"/>
              <a:gd name="connsiteX17" fmla="*/ 718965 w 3643894"/>
              <a:gd name="connsiteY17" fmla="*/ 35804 h 1480634"/>
              <a:gd name="connsiteX18" fmla="*/ 512236 w 3643894"/>
              <a:gd name="connsiteY18" fmla="*/ 39214 h 1480634"/>
              <a:gd name="connsiteX19" fmla="*/ 349324 w 3643894"/>
              <a:gd name="connsiteY19" fmla="*/ 22 h 1480634"/>
              <a:gd name="connsiteX20" fmla="*/ 240387 w 3643894"/>
              <a:gd name="connsiteY20" fmla="*/ 34894 h 1480634"/>
              <a:gd name="connsiteX21" fmla="*/ 153890 w 3643894"/>
              <a:gd name="connsiteY21" fmla="*/ 109034 h 1480634"/>
              <a:gd name="connsiteX22" fmla="*/ 70804 w 3643894"/>
              <a:gd name="connsiteY22" fmla="*/ 215773 h 1480634"/>
              <a:gd name="connsiteX23" fmla="*/ 0 w 3643894"/>
              <a:gd name="connsiteY23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14927 w 3643894"/>
              <a:gd name="connsiteY7" fmla="*/ 269672 h 1480634"/>
              <a:gd name="connsiteX8" fmla="*/ 3477857 w 3643894"/>
              <a:gd name="connsiteY8" fmla="*/ 183175 h 1480634"/>
              <a:gd name="connsiteX9" fmla="*/ 3453144 w 3643894"/>
              <a:gd name="connsiteY9" fmla="*/ 146105 h 1480634"/>
              <a:gd name="connsiteX10" fmla="*/ 3119511 w 3643894"/>
              <a:gd name="connsiteY10" fmla="*/ 84321 h 1480634"/>
              <a:gd name="connsiteX11" fmla="*/ 2876848 w 3643894"/>
              <a:gd name="connsiteY11" fmla="*/ 64005 h 1480634"/>
              <a:gd name="connsiteX12" fmla="*/ 2543217 w 3643894"/>
              <a:gd name="connsiteY12" fmla="*/ 82956 h 1480634"/>
              <a:gd name="connsiteX13" fmla="*/ 1863594 w 3643894"/>
              <a:gd name="connsiteY13" fmla="*/ 104259 h 1480634"/>
              <a:gd name="connsiteX14" fmla="*/ 1344610 w 3643894"/>
              <a:gd name="connsiteY14" fmla="*/ 73934 h 1480634"/>
              <a:gd name="connsiteX15" fmla="*/ 1161610 w 3643894"/>
              <a:gd name="connsiteY15" fmla="*/ 67188 h 1480634"/>
              <a:gd name="connsiteX16" fmla="*/ 718965 w 3643894"/>
              <a:gd name="connsiteY16" fmla="*/ 35804 h 1480634"/>
              <a:gd name="connsiteX17" fmla="*/ 512236 w 3643894"/>
              <a:gd name="connsiteY17" fmla="*/ 39214 h 1480634"/>
              <a:gd name="connsiteX18" fmla="*/ 349324 w 3643894"/>
              <a:gd name="connsiteY18" fmla="*/ 22 h 1480634"/>
              <a:gd name="connsiteX19" fmla="*/ 240387 w 3643894"/>
              <a:gd name="connsiteY19" fmla="*/ 34894 h 1480634"/>
              <a:gd name="connsiteX20" fmla="*/ 153890 w 3643894"/>
              <a:gd name="connsiteY20" fmla="*/ 109034 h 1480634"/>
              <a:gd name="connsiteX21" fmla="*/ 70804 w 3643894"/>
              <a:gd name="connsiteY21" fmla="*/ 215773 h 1480634"/>
              <a:gd name="connsiteX22" fmla="*/ 0 w 3643894"/>
              <a:gd name="connsiteY22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14927 w 3643894"/>
              <a:gd name="connsiteY7" fmla="*/ 269672 h 1480634"/>
              <a:gd name="connsiteX8" fmla="*/ 3453144 w 3643894"/>
              <a:gd name="connsiteY8" fmla="*/ 146105 h 1480634"/>
              <a:gd name="connsiteX9" fmla="*/ 3119511 w 3643894"/>
              <a:gd name="connsiteY9" fmla="*/ 84321 h 1480634"/>
              <a:gd name="connsiteX10" fmla="*/ 2876848 w 3643894"/>
              <a:gd name="connsiteY10" fmla="*/ 64005 h 1480634"/>
              <a:gd name="connsiteX11" fmla="*/ 2543217 w 3643894"/>
              <a:gd name="connsiteY11" fmla="*/ 82956 h 1480634"/>
              <a:gd name="connsiteX12" fmla="*/ 1863594 w 3643894"/>
              <a:gd name="connsiteY12" fmla="*/ 104259 h 1480634"/>
              <a:gd name="connsiteX13" fmla="*/ 1344610 w 3643894"/>
              <a:gd name="connsiteY13" fmla="*/ 73934 h 1480634"/>
              <a:gd name="connsiteX14" fmla="*/ 1161610 w 3643894"/>
              <a:gd name="connsiteY14" fmla="*/ 67188 h 1480634"/>
              <a:gd name="connsiteX15" fmla="*/ 718965 w 3643894"/>
              <a:gd name="connsiteY15" fmla="*/ 35804 h 1480634"/>
              <a:gd name="connsiteX16" fmla="*/ 512236 w 3643894"/>
              <a:gd name="connsiteY16" fmla="*/ 39214 h 1480634"/>
              <a:gd name="connsiteX17" fmla="*/ 349324 w 3643894"/>
              <a:gd name="connsiteY17" fmla="*/ 22 h 1480634"/>
              <a:gd name="connsiteX18" fmla="*/ 240387 w 3643894"/>
              <a:gd name="connsiteY18" fmla="*/ 34894 h 1480634"/>
              <a:gd name="connsiteX19" fmla="*/ 153890 w 3643894"/>
              <a:gd name="connsiteY19" fmla="*/ 109034 h 1480634"/>
              <a:gd name="connsiteX20" fmla="*/ 70804 w 3643894"/>
              <a:gd name="connsiteY20" fmla="*/ 215773 h 1480634"/>
              <a:gd name="connsiteX21" fmla="*/ 0 w 3643894"/>
              <a:gd name="connsiteY21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48586 w 3643894"/>
              <a:gd name="connsiteY7" fmla="*/ 264062 h 1480634"/>
              <a:gd name="connsiteX8" fmla="*/ 3453144 w 3643894"/>
              <a:gd name="connsiteY8" fmla="*/ 146105 h 1480634"/>
              <a:gd name="connsiteX9" fmla="*/ 3119511 w 3643894"/>
              <a:gd name="connsiteY9" fmla="*/ 84321 h 1480634"/>
              <a:gd name="connsiteX10" fmla="*/ 2876848 w 3643894"/>
              <a:gd name="connsiteY10" fmla="*/ 64005 h 1480634"/>
              <a:gd name="connsiteX11" fmla="*/ 2543217 w 3643894"/>
              <a:gd name="connsiteY11" fmla="*/ 82956 h 1480634"/>
              <a:gd name="connsiteX12" fmla="*/ 1863594 w 3643894"/>
              <a:gd name="connsiteY12" fmla="*/ 104259 h 1480634"/>
              <a:gd name="connsiteX13" fmla="*/ 1344610 w 3643894"/>
              <a:gd name="connsiteY13" fmla="*/ 73934 h 1480634"/>
              <a:gd name="connsiteX14" fmla="*/ 1161610 w 3643894"/>
              <a:gd name="connsiteY14" fmla="*/ 67188 h 1480634"/>
              <a:gd name="connsiteX15" fmla="*/ 718965 w 3643894"/>
              <a:gd name="connsiteY15" fmla="*/ 35804 h 1480634"/>
              <a:gd name="connsiteX16" fmla="*/ 512236 w 3643894"/>
              <a:gd name="connsiteY16" fmla="*/ 39214 h 1480634"/>
              <a:gd name="connsiteX17" fmla="*/ 349324 w 3643894"/>
              <a:gd name="connsiteY17" fmla="*/ 22 h 1480634"/>
              <a:gd name="connsiteX18" fmla="*/ 240387 w 3643894"/>
              <a:gd name="connsiteY18" fmla="*/ 34894 h 1480634"/>
              <a:gd name="connsiteX19" fmla="*/ 153890 w 3643894"/>
              <a:gd name="connsiteY19" fmla="*/ 109034 h 1480634"/>
              <a:gd name="connsiteX20" fmla="*/ 70804 w 3643894"/>
              <a:gd name="connsiteY20" fmla="*/ 215773 h 1480634"/>
              <a:gd name="connsiteX21" fmla="*/ 0 w 3643894"/>
              <a:gd name="connsiteY21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48586 w 3643894"/>
              <a:gd name="connsiteY7" fmla="*/ 264062 h 1480634"/>
              <a:gd name="connsiteX8" fmla="*/ 3453144 w 3643894"/>
              <a:gd name="connsiteY8" fmla="*/ 146105 h 1480634"/>
              <a:gd name="connsiteX9" fmla="*/ 3119511 w 3643894"/>
              <a:gd name="connsiteY9" fmla="*/ 84321 h 1480634"/>
              <a:gd name="connsiteX10" fmla="*/ 2876848 w 3643894"/>
              <a:gd name="connsiteY10" fmla="*/ 64005 h 1480634"/>
              <a:gd name="connsiteX11" fmla="*/ 2543217 w 3643894"/>
              <a:gd name="connsiteY11" fmla="*/ 82956 h 1480634"/>
              <a:gd name="connsiteX12" fmla="*/ 1863594 w 3643894"/>
              <a:gd name="connsiteY12" fmla="*/ 104259 h 1480634"/>
              <a:gd name="connsiteX13" fmla="*/ 1344610 w 3643894"/>
              <a:gd name="connsiteY13" fmla="*/ 73934 h 1480634"/>
              <a:gd name="connsiteX14" fmla="*/ 1161610 w 3643894"/>
              <a:gd name="connsiteY14" fmla="*/ 67188 h 1480634"/>
              <a:gd name="connsiteX15" fmla="*/ 718965 w 3643894"/>
              <a:gd name="connsiteY15" fmla="*/ 35804 h 1480634"/>
              <a:gd name="connsiteX16" fmla="*/ 512236 w 3643894"/>
              <a:gd name="connsiteY16" fmla="*/ 39214 h 1480634"/>
              <a:gd name="connsiteX17" fmla="*/ 349324 w 3643894"/>
              <a:gd name="connsiteY17" fmla="*/ 22 h 1480634"/>
              <a:gd name="connsiteX18" fmla="*/ 240387 w 3643894"/>
              <a:gd name="connsiteY18" fmla="*/ 34894 h 1480634"/>
              <a:gd name="connsiteX19" fmla="*/ 153890 w 3643894"/>
              <a:gd name="connsiteY19" fmla="*/ 109034 h 1480634"/>
              <a:gd name="connsiteX20" fmla="*/ 70804 w 3643894"/>
              <a:gd name="connsiteY20" fmla="*/ 215773 h 1480634"/>
              <a:gd name="connsiteX21" fmla="*/ 0 w 3643894"/>
              <a:gd name="connsiteY21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48586 w 3643894"/>
              <a:gd name="connsiteY6" fmla="*/ 264062 h 1480634"/>
              <a:gd name="connsiteX7" fmla="*/ 3453144 w 3643894"/>
              <a:gd name="connsiteY7" fmla="*/ 146105 h 1480634"/>
              <a:gd name="connsiteX8" fmla="*/ 3119511 w 3643894"/>
              <a:gd name="connsiteY8" fmla="*/ 84321 h 1480634"/>
              <a:gd name="connsiteX9" fmla="*/ 2876848 w 3643894"/>
              <a:gd name="connsiteY9" fmla="*/ 64005 h 1480634"/>
              <a:gd name="connsiteX10" fmla="*/ 2543217 w 3643894"/>
              <a:gd name="connsiteY10" fmla="*/ 82956 h 1480634"/>
              <a:gd name="connsiteX11" fmla="*/ 1863594 w 3643894"/>
              <a:gd name="connsiteY11" fmla="*/ 104259 h 1480634"/>
              <a:gd name="connsiteX12" fmla="*/ 1344610 w 3643894"/>
              <a:gd name="connsiteY12" fmla="*/ 73934 h 1480634"/>
              <a:gd name="connsiteX13" fmla="*/ 1161610 w 3643894"/>
              <a:gd name="connsiteY13" fmla="*/ 67188 h 1480634"/>
              <a:gd name="connsiteX14" fmla="*/ 718965 w 3643894"/>
              <a:gd name="connsiteY14" fmla="*/ 35804 h 1480634"/>
              <a:gd name="connsiteX15" fmla="*/ 512236 w 3643894"/>
              <a:gd name="connsiteY15" fmla="*/ 39214 h 1480634"/>
              <a:gd name="connsiteX16" fmla="*/ 349324 w 3643894"/>
              <a:gd name="connsiteY16" fmla="*/ 22 h 1480634"/>
              <a:gd name="connsiteX17" fmla="*/ 240387 w 3643894"/>
              <a:gd name="connsiteY17" fmla="*/ 34894 h 1480634"/>
              <a:gd name="connsiteX18" fmla="*/ 153890 w 3643894"/>
              <a:gd name="connsiteY18" fmla="*/ 109034 h 1480634"/>
              <a:gd name="connsiteX19" fmla="*/ 70804 w 3643894"/>
              <a:gd name="connsiteY19" fmla="*/ 215773 h 1480634"/>
              <a:gd name="connsiteX20" fmla="*/ 0 w 3643894"/>
              <a:gd name="connsiteY20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48586 w 3643894"/>
              <a:gd name="connsiteY6" fmla="*/ 264062 h 1480634"/>
              <a:gd name="connsiteX7" fmla="*/ 3453144 w 3643894"/>
              <a:gd name="connsiteY7" fmla="*/ 146105 h 1480634"/>
              <a:gd name="connsiteX8" fmla="*/ 3119511 w 3643894"/>
              <a:gd name="connsiteY8" fmla="*/ 84321 h 1480634"/>
              <a:gd name="connsiteX9" fmla="*/ 2876848 w 3643894"/>
              <a:gd name="connsiteY9" fmla="*/ 64005 h 1480634"/>
              <a:gd name="connsiteX10" fmla="*/ 2543217 w 3643894"/>
              <a:gd name="connsiteY10" fmla="*/ 82956 h 1480634"/>
              <a:gd name="connsiteX11" fmla="*/ 1863594 w 3643894"/>
              <a:gd name="connsiteY11" fmla="*/ 104259 h 1480634"/>
              <a:gd name="connsiteX12" fmla="*/ 1344610 w 3643894"/>
              <a:gd name="connsiteY12" fmla="*/ 73934 h 1480634"/>
              <a:gd name="connsiteX13" fmla="*/ 1161610 w 3643894"/>
              <a:gd name="connsiteY13" fmla="*/ 67188 h 1480634"/>
              <a:gd name="connsiteX14" fmla="*/ 718965 w 3643894"/>
              <a:gd name="connsiteY14" fmla="*/ 35804 h 1480634"/>
              <a:gd name="connsiteX15" fmla="*/ 512236 w 3643894"/>
              <a:gd name="connsiteY15" fmla="*/ 39214 h 1480634"/>
              <a:gd name="connsiteX16" fmla="*/ 349324 w 3643894"/>
              <a:gd name="connsiteY16" fmla="*/ 22 h 1480634"/>
              <a:gd name="connsiteX17" fmla="*/ 240387 w 3643894"/>
              <a:gd name="connsiteY17" fmla="*/ 34894 h 1480634"/>
              <a:gd name="connsiteX18" fmla="*/ 153890 w 3643894"/>
              <a:gd name="connsiteY18" fmla="*/ 109034 h 1480634"/>
              <a:gd name="connsiteX19" fmla="*/ 70804 w 3643894"/>
              <a:gd name="connsiteY19" fmla="*/ 215773 h 1480634"/>
              <a:gd name="connsiteX20" fmla="*/ 0 w 3643894"/>
              <a:gd name="connsiteY20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48586 w 3643894"/>
              <a:gd name="connsiteY5" fmla="*/ 264062 h 1480634"/>
              <a:gd name="connsiteX6" fmla="*/ 3453144 w 3643894"/>
              <a:gd name="connsiteY6" fmla="*/ 146105 h 1480634"/>
              <a:gd name="connsiteX7" fmla="*/ 3119511 w 3643894"/>
              <a:gd name="connsiteY7" fmla="*/ 84321 h 1480634"/>
              <a:gd name="connsiteX8" fmla="*/ 2876848 w 3643894"/>
              <a:gd name="connsiteY8" fmla="*/ 64005 h 1480634"/>
              <a:gd name="connsiteX9" fmla="*/ 2543217 w 3643894"/>
              <a:gd name="connsiteY9" fmla="*/ 82956 h 1480634"/>
              <a:gd name="connsiteX10" fmla="*/ 1863594 w 3643894"/>
              <a:gd name="connsiteY10" fmla="*/ 104259 h 1480634"/>
              <a:gd name="connsiteX11" fmla="*/ 1344610 w 3643894"/>
              <a:gd name="connsiteY11" fmla="*/ 73934 h 1480634"/>
              <a:gd name="connsiteX12" fmla="*/ 1161610 w 3643894"/>
              <a:gd name="connsiteY12" fmla="*/ 67188 h 1480634"/>
              <a:gd name="connsiteX13" fmla="*/ 718965 w 3643894"/>
              <a:gd name="connsiteY13" fmla="*/ 35804 h 1480634"/>
              <a:gd name="connsiteX14" fmla="*/ 512236 w 3643894"/>
              <a:gd name="connsiteY14" fmla="*/ 39214 h 1480634"/>
              <a:gd name="connsiteX15" fmla="*/ 349324 w 3643894"/>
              <a:gd name="connsiteY15" fmla="*/ 22 h 1480634"/>
              <a:gd name="connsiteX16" fmla="*/ 240387 w 3643894"/>
              <a:gd name="connsiteY16" fmla="*/ 34894 h 1480634"/>
              <a:gd name="connsiteX17" fmla="*/ 153890 w 3643894"/>
              <a:gd name="connsiteY17" fmla="*/ 109034 h 1480634"/>
              <a:gd name="connsiteX18" fmla="*/ 70804 w 3643894"/>
              <a:gd name="connsiteY18" fmla="*/ 215773 h 1480634"/>
              <a:gd name="connsiteX19" fmla="*/ 0 w 3643894"/>
              <a:gd name="connsiteY19" fmla="*/ 419014 h 1480634"/>
              <a:gd name="connsiteX0" fmla="*/ 3551998 w 3653383"/>
              <a:gd name="connsiteY0" fmla="*/ 1480634 h 1480634"/>
              <a:gd name="connsiteX1" fmla="*/ 3576711 w 3653383"/>
              <a:gd name="connsiteY1" fmla="*/ 1381780 h 1480634"/>
              <a:gd name="connsiteX2" fmla="*/ 3618254 w 3653383"/>
              <a:gd name="connsiteY2" fmla="*/ 1047390 h 1480634"/>
              <a:gd name="connsiteX3" fmla="*/ 3601425 w 3653383"/>
              <a:gd name="connsiteY3" fmla="*/ 615661 h 1480634"/>
              <a:gd name="connsiteX4" fmla="*/ 3576711 w 3653383"/>
              <a:gd name="connsiteY4" fmla="*/ 380883 h 1480634"/>
              <a:gd name="connsiteX5" fmla="*/ 3548586 w 3653383"/>
              <a:gd name="connsiteY5" fmla="*/ 264062 h 1480634"/>
              <a:gd name="connsiteX6" fmla="*/ 3453144 w 3653383"/>
              <a:gd name="connsiteY6" fmla="*/ 146105 h 1480634"/>
              <a:gd name="connsiteX7" fmla="*/ 3119511 w 3653383"/>
              <a:gd name="connsiteY7" fmla="*/ 84321 h 1480634"/>
              <a:gd name="connsiteX8" fmla="*/ 2876848 w 3653383"/>
              <a:gd name="connsiteY8" fmla="*/ 64005 h 1480634"/>
              <a:gd name="connsiteX9" fmla="*/ 2543217 w 3653383"/>
              <a:gd name="connsiteY9" fmla="*/ 82956 h 1480634"/>
              <a:gd name="connsiteX10" fmla="*/ 1863594 w 3653383"/>
              <a:gd name="connsiteY10" fmla="*/ 104259 h 1480634"/>
              <a:gd name="connsiteX11" fmla="*/ 1344610 w 3653383"/>
              <a:gd name="connsiteY11" fmla="*/ 73934 h 1480634"/>
              <a:gd name="connsiteX12" fmla="*/ 1161610 w 3653383"/>
              <a:gd name="connsiteY12" fmla="*/ 67188 h 1480634"/>
              <a:gd name="connsiteX13" fmla="*/ 718965 w 3653383"/>
              <a:gd name="connsiteY13" fmla="*/ 35804 h 1480634"/>
              <a:gd name="connsiteX14" fmla="*/ 512236 w 3653383"/>
              <a:gd name="connsiteY14" fmla="*/ 39214 h 1480634"/>
              <a:gd name="connsiteX15" fmla="*/ 349324 w 3653383"/>
              <a:gd name="connsiteY15" fmla="*/ 22 h 1480634"/>
              <a:gd name="connsiteX16" fmla="*/ 240387 w 3653383"/>
              <a:gd name="connsiteY16" fmla="*/ 34894 h 1480634"/>
              <a:gd name="connsiteX17" fmla="*/ 153890 w 3653383"/>
              <a:gd name="connsiteY17" fmla="*/ 109034 h 1480634"/>
              <a:gd name="connsiteX18" fmla="*/ 70804 w 3653383"/>
              <a:gd name="connsiteY18" fmla="*/ 215773 h 1480634"/>
              <a:gd name="connsiteX19" fmla="*/ 0 w 3653383"/>
              <a:gd name="connsiteY19" fmla="*/ 419014 h 1480634"/>
              <a:gd name="connsiteX0" fmla="*/ 3551998 w 3619705"/>
              <a:gd name="connsiteY0" fmla="*/ 1480634 h 1480634"/>
              <a:gd name="connsiteX1" fmla="*/ 3576711 w 3619705"/>
              <a:gd name="connsiteY1" fmla="*/ 1381780 h 1480634"/>
              <a:gd name="connsiteX2" fmla="*/ 3618254 w 3619705"/>
              <a:gd name="connsiteY2" fmla="*/ 1047390 h 1480634"/>
              <a:gd name="connsiteX3" fmla="*/ 3601425 w 3619705"/>
              <a:gd name="connsiteY3" fmla="*/ 615661 h 1480634"/>
              <a:gd name="connsiteX4" fmla="*/ 3576711 w 3619705"/>
              <a:gd name="connsiteY4" fmla="*/ 380883 h 1480634"/>
              <a:gd name="connsiteX5" fmla="*/ 3548586 w 3619705"/>
              <a:gd name="connsiteY5" fmla="*/ 264062 h 1480634"/>
              <a:gd name="connsiteX6" fmla="*/ 3453144 w 3619705"/>
              <a:gd name="connsiteY6" fmla="*/ 146105 h 1480634"/>
              <a:gd name="connsiteX7" fmla="*/ 3119511 w 3619705"/>
              <a:gd name="connsiteY7" fmla="*/ 84321 h 1480634"/>
              <a:gd name="connsiteX8" fmla="*/ 2876848 w 3619705"/>
              <a:gd name="connsiteY8" fmla="*/ 64005 h 1480634"/>
              <a:gd name="connsiteX9" fmla="*/ 2543217 w 3619705"/>
              <a:gd name="connsiteY9" fmla="*/ 82956 h 1480634"/>
              <a:gd name="connsiteX10" fmla="*/ 1863594 w 3619705"/>
              <a:gd name="connsiteY10" fmla="*/ 104259 h 1480634"/>
              <a:gd name="connsiteX11" fmla="*/ 1344610 w 3619705"/>
              <a:gd name="connsiteY11" fmla="*/ 73934 h 1480634"/>
              <a:gd name="connsiteX12" fmla="*/ 1161610 w 3619705"/>
              <a:gd name="connsiteY12" fmla="*/ 67188 h 1480634"/>
              <a:gd name="connsiteX13" fmla="*/ 718965 w 3619705"/>
              <a:gd name="connsiteY13" fmla="*/ 35804 h 1480634"/>
              <a:gd name="connsiteX14" fmla="*/ 512236 w 3619705"/>
              <a:gd name="connsiteY14" fmla="*/ 39214 h 1480634"/>
              <a:gd name="connsiteX15" fmla="*/ 349324 w 3619705"/>
              <a:gd name="connsiteY15" fmla="*/ 22 h 1480634"/>
              <a:gd name="connsiteX16" fmla="*/ 240387 w 3619705"/>
              <a:gd name="connsiteY16" fmla="*/ 34894 h 1480634"/>
              <a:gd name="connsiteX17" fmla="*/ 153890 w 3619705"/>
              <a:gd name="connsiteY17" fmla="*/ 109034 h 1480634"/>
              <a:gd name="connsiteX18" fmla="*/ 70804 w 3619705"/>
              <a:gd name="connsiteY18" fmla="*/ 215773 h 1480634"/>
              <a:gd name="connsiteX19" fmla="*/ 0 w 3619705"/>
              <a:gd name="connsiteY19" fmla="*/ 419014 h 1480634"/>
              <a:gd name="connsiteX0" fmla="*/ 3551998 w 3619705"/>
              <a:gd name="connsiteY0" fmla="*/ 1450013 h 1450013"/>
              <a:gd name="connsiteX1" fmla="*/ 3576711 w 3619705"/>
              <a:gd name="connsiteY1" fmla="*/ 1351159 h 1450013"/>
              <a:gd name="connsiteX2" fmla="*/ 3618254 w 3619705"/>
              <a:gd name="connsiteY2" fmla="*/ 1016769 h 1450013"/>
              <a:gd name="connsiteX3" fmla="*/ 3601425 w 3619705"/>
              <a:gd name="connsiteY3" fmla="*/ 585040 h 1450013"/>
              <a:gd name="connsiteX4" fmla="*/ 3576711 w 3619705"/>
              <a:gd name="connsiteY4" fmla="*/ 350262 h 1450013"/>
              <a:gd name="connsiteX5" fmla="*/ 3548586 w 3619705"/>
              <a:gd name="connsiteY5" fmla="*/ 233441 h 1450013"/>
              <a:gd name="connsiteX6" fmla="*/ 3453144 w 3619705"/>
              <a:gd name="connsiteY6" fmla="*/ 115484 h 1450013"/>
              <a:gd name="connsiteX7" fmla="*/ 3119511 w 3619705"/>
              <a:gd name="connsiteY7" fmla="*/ 53700 h 1450013"/>
              <a:gd name="connsiteX8" fmla="*/ 2876848 w 3619705"/>
              <a:gd name="connsiteY8" fmla="*/ 33384 h 1450013"/>
              <a:gd name="connsiteX9" fmla="*/ 2543217 w 3619705"/>
              <a:gd name="connsiteY9" fmla="*/ 52335 h 1450013"/>
              <a:gd name="connsiteX10" fmla="*/ 1863594 w 3619705"/>
              <a:gd name="connsiteY10" fmla="*/ 73638 h 1450013"/>
              <a:gd name="connsiteX11" fmla="*/ 1344610 w 3619705"/>
              <a:gd name="connsiteY11" fmla="*/ 43313 h 1450013"/>
              <a:gd name="connsiteX12" fmla="*/ 1161610 w 3619705"/>
              <a:gd name="connsiteY12" fmla="*/ 36567 h 1450013"/>
              <a:gd name="connsiteX13" fmla="*/ 718965 w 3619705"/>
              <a:gd name="connsiteY13" fmla="*/ 5183 h 1450013"/>
              <a:gd name="connsiteX14" fmla="*/ 512236 w 3619705"/>
              <a:gd name="connsiteY14" fmla="*/ 8593 h 1450013"/>
              <a:gd name="connsiteX15" fmla="*/ 240387 w 3619705"/>
              <a:gd name="connsiteY15" fmla="*/ 4273 h 1450013"/>
              <a:gd name="connsiteX16" fmla="*/ 153890 w 3619705"/>
              <a:gd name="connsiteY16" fmla="*/ 78413 h 1450013"/>
              <a:gd name="connsiteX17" fmla="*/ 70804 w 3619705"/>
              <a:gd name="connsiteY17" fmla="*/ 185152 h 1450013"/>
              <a:gd name="connsiteX18" fmla="*/ 0 w 3619705"/>
              <a:gd name="connsiteY18" fmla="*/ 388393 h 1450013"/>
              <a:gd name="connsiteX0" fmla="*/ 3551998 w 3619705"/>
              <a:gd name="connsiteY0" fmla="*/ 1470565 h 1470565"/>
              <a:gd name="connsiteX1" fmla="*/ 3576711 w 3619705"/>
              <a:gd name="connsiteY1" fmla="*/ 1371711 h 1470565"/>
              <a:gd name="connsiteX2" fmla="*/ 3618254 w 3619705"/>
              <a:gd name="connsiteY2" fmla="*/ 1037321 h 1470565"/>
              <a:gd name="connsiteX3" fmla="*/ 3601425 w 3619705"/>
              <a:gd name="connsiteY3" fmla="*/ 605592 h 1470565"/>
              <a:gd name="connsiteX4" fmla="*/ 3576711 w 3619705"/>
              <a:gd name="connsiteY4" fmla="*/ 370814 h 1470565"/>
              <a:gd name="connsiteX5" fmla="*/ 3548586 w 3619705"/>
              <a:gd name="connsiteY5" fmla="*/ 253993 h 1470565"/>
              <a:gd name="connsiteX6" fmla="*/ 3453144 w 3619705"/>
              <a:gd name="connsiteY6" fmla="*/ 136036 h 1470565"/>
              <a:gd name="connsiteX7" fmla="*/ 3119511 w 3619705"/>
              <a:gd name="connsiteY7" fmla="*/ 74252 h 1470565"/>
              <a:gd name="connsiteX8" fmla="*/ 2876848 w 3619705"/>
              <a:gd name="connsiteY8" fmla="*/ 53936 h 1470565"/>
              <a:gd name="connsiteX9" fmla="*/ 2543217 w 3619705"/>
              <a:gd name="connsiteY9" fmla="*/ 72887 h 1470565"/>
              <a:gd name="connsiteX10" fmla="*/ 1863594 w 3619705"/>
              <a:gd name="connsiteY10" fmla="*/ 94190 h 1470565"/>
              <a:gd name="connsiteX11" fmla="*/ 1344610 w 3619705"/>
              <a:gd name="connsiteY11" fmla="*/ 63865 h 1470565"/>
              <a:gd name="connsiteX12" fmla="*/ 1161610 w 3619705"/>
              <a:gd name="connsiteY12" fmla="*/ 57119 h 1470565"/>
              <a:gd name="connsiteX13" fmla="*/ 718965 w 3619705"/>
              <a:gd name="connsiteY13" fmla="*/ 25735 h 1470565"/>
              <a:gd name="connsiteX14" fmla="*/ 512236 w 3619705"/>
              <a:gd name="connsiteY14" fmla="*/ 29145 h 1470565"/>
              <a:gd name="connsiteX15" fmla="*/ 285265 w 3619705"/>
              <a:gd name="connsiteY15" fmla="*/ 2386 h 1470565"/>
              <a:gd name="connsiteX16" fmla="*/ 153890 w 3619705"/>
              <a:gd name="connsiteY16" fmla="*/ 98965 h 1470565"/>
              <a:gd name="connsiteX17" fmla="*/ 70804 w 3619705"/>
              <a:gd name="connsiteY17" fmla="*/ 205704 h 1470565"/>
              <a:gd name="connsiteX18" fmla="*/ 0 w 3619705"/>
              <a:gd name="connsiteY18" fmla="*/ 408945 h 1470565"/>
              <a:gd name="connsiteX0" fmla="*/ 3551998 w 3619705"/>
              <a:gd name="connsiteY0" fmla="*/ 1469003 h 1469003"/>
              <a:gd name="connsiteX1" fmla="*/ 3576711 w 3619705"/>
              <a:gd name="connsiteY1" fmla="*/ 1370149 h 1469003"/>
              <a:gd name="connsiteX2" fmla="*/ 3618254 w 3619705"/>
              <a:gd name="connsiteY2" fmla="*/ 1035759 h 1469003"/>
              <a:gd name="connsiteX3" fmla="*/ 3601425 w 3619705"/>
              <a:gd name="connsiteY3" fmla="*/ 604030 h 1469003"/>
              <a:gd name="connsiteX4" fmla="*/ 3576711 w 3619705"/>
              <a:gd name="connsiteY4" fmla="*/ 369252 h 1469003"/>
              <a:gd name="connsiteX5" fmla="*/ 3548586 w 3619705"/>
              <a:gd name="connsiteY5" fmla="*/ 252431 h 1469003"/>
              <a:gd name="connsiteX6" fmla="*/ 3453144 w 3619705"/>
              <a:gd name="connsiteY6" fmla="*/ 134474 h 1469003"/>
              <a:gd name="connsiteX7" fmla="*/ 3119511 w 3619705"/>
              <a:gd name="connsiteY7" fmla="*/ 72690 h 1469003"/>
              <a:gd name="connsiteX8" fmla="*/ 2876848 w 3619705"/>
              <a:gd name="connsiteY8" fmla="*/ 52374 h 1469003"/>
              <a:gd name="connsiteX9" fmla="*/ 2543217 w 3619705"/>
              <a:gd name="connsiteY9" fmla="*/ 71325 h 1469003"/>
              <a:gd name="connsiteX10" fmla="*/ 1863594 w 3619705"/>
              <a:gd name="connsiteY10" fmla="*/ 92628 h 1469003"/>
              <a:gd name="connsiteX11" fmla="*/ 1344610 w 3619705"/>
              <a:gd name="connsiteY11" fmla="*/ 62303 h 1469003"/>
              <a:gd name="connsiteX12" fmla="*/ 1161610 w 3619705"/>
              <a:gd name="connsiteY12" fmla="*/ 55557 h 1469003"/>
              <a:gd name="connsiteX13" fmla="*/ 718965 w 3619705"/>
              <a:gd name="connsiteY13" fmla="*/ 24173 h 1469003"/>
              <a:gd name="connsiteX14" fmla="*/ 512236 w 3619705"/>
              <a:gd name="connsiteY14" fmla="*/ 27583 h 1469003"/>
              <a:gd name="connsiteX15" fmla="*/ 285265 w 3619705"/>
              <a:gd name="connsiteY15" fmla="*/ 824 h 1469003"/>
              <a:gd name="connsiteX16" fmla="*/ 153890 w 3619705"/>
              <a:gd name="connsiteY16" fmla="*/ 97403 h 1469003"/>
              <a:gd name="connsiteX17" fmla="*/ 70804 w 3619705"/>
              <a:gd name="connsiteY17" fmla="*/ 204142 h 1469003"/>
              <a:gd name="connsiteX18" fmla="*/ 0 w 3619705"/>
              <a:gd name="connsiteY18" fmla="*/ 407383 h 1469003"/>
              <a:gd name="connsiteX0" fmla="*/ 3551998 w 3619705"/>
              <a:gd name="connsiteY0" fmla="*/ 1476800 h 1476800"/>
              <a:gd name="connsiteX1" fmla="*/ 3576711 w 3619705"/>
              <a:gd name="connsiteY1" fmla="*/ 1377946 h 1476800"/>
              <a:gd name="connsiteX2" fmla="*/ 3618254 w 3619705"/>
              <a:gd name="connsiteY2" fmla="*/ 1043556 h 1476800"/>
              <a:gd name="connsiteX3" fmla="*/ 3601425 w 3619705"/>
              <a:gd name="connsiteY3" fmla="*/ 611827 h 1476800"/>
              <a:gd name="connsiteX4" fmla="*/ 3576711 w 3619705"/>
              <a:gd name="connsiteY4" fmla="*/ 377049 h 1476800"/>
              <a:gd name="connsiteX5" fmla="*/ 3548586 w 3619705"/>
              <a:gd name="connsiteY5" fmla="*/ 260228 h 1476800"/>
              <a:gd name="connsiteX6" fmla="*/ 3453144 w 3619705"/>
              <a:gd name="connsiteY6" fmla="*/ 142271 h 1476800"/>
              <a:gd name="connsiteX7" fmla="*/ 3119511 w 3619705"/>
              <a:gd name="connsiteY7" fmla="*/ 80487 h 1476800"/>
              <a:gd name="connsiteX8" fmla="*/ 2876848 w 3619705"/>
              <a:gd name="connsiteY8" fmla="*/ 60171 h 1476800"/>
              <a:gd name="connsiteX9" fmla="*/ 2543217 w 3619705"/>
              <a:gd name="connsiteY9" fmla="*/ 79122 h 1476800"/>
              <a:gd name="connsiteX10" fmla="*/ 1863594 w 3619705"/>
              <a:gd name="connsiteY10" fmla="*/ 100425 h 1476800"/>
              <a:gd name="connsiteX11" fmla="*/ 1344610 w 3619705"/>
              <a:gd name="connsiteY11" fmla="*/ 70100 h 1476800"/>
              <a:gd name="connsiteX12" fmla="*/ 1161610 w 3619705"/>
              <a:gd name="connsiteY12" fmla="*/ 63354 h 1476800"/>
              <a:gd name="connsiteX13" fmla="*/ 718965 w 3619705"/>
              <a:gd name="connsiteY13" fmla="*/ 31970 h 1476800"/>
              <a:gd name="connsiteX14" fmla="*/ 512236 w 3619705"/>
              <a:gd name="connsiteY14" fmla="*/ 7331 h 1476800"/>
              <a:gd name="connsiteX15" fmla="*/ 285265 w 3619705"/>
              <a:gd name="connsiteY15" fmla="*/ 8621 h 1476800"/>
              <a:gd name="connsiteX16" fmla="*/ 153890 w 3619705"/>
              <a:gd name="connsiteY16" fmla="*/ 105200 h 1476800"/>
              <a:gd name="connsiteX17" fmla="*/ 70804 w 3619705"/>
              <a:gd name="connsiteY17" fmla="*/ 211939 h 1476800"/>
              <a:gd name="connsiteX18" fmla="*/ 0 w 3619705"/>
              <a:gd name="connsiteY18" fmla="*/ 415180 h 1476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619705" h="1476800">
                <a:moveTo>
                  <a:pt x="3551998" y="1476800"/>
                </a:moveTo>
                <a:cubicBezTo>
                  <a:pt x="3556698" y="1453299"/>
                  <a:pt x="3565668" y="1450153"/>
                  <a:pt x="3576711" y="1377946"/>
                </a:cubicBezTo>
                <a:cubicBezTo>
                  <a:pt x="3587754" y="1305739"/>
                  <a:pt x="3610016" y="1055913"/>
                  <a:pt x="3618254" y="1043556"/>
                </a:cubicBezTo>
                <a:cubicBezTo>
                  <a:pt x="3624629" y="777585"/>
                  <a:pt x="3608349" y="722912"/>
                  <a:pt x="3601425" y="611827"/>
                </a:cubicBezTo>
                <a:cubicBezTo>
                  <a:pt x="3594501" y="500743"/>
                  <a:pt x="3585518" y="435649"/>
                  <a:pt x="3576711" y="377049"/>
                </a:cubicBezTo>
                <a:cubicBezTo>
                  <a:pt x="3567905" y="318449"/>
                  <a:pt x="3569180" y="299358"/>
                  <a:pt x="3548586" y="260228"/>
                </a:cubicBezTo>
                <a:cubicBezTo>
                  <a:pt x="3527992" y="221098"/>
                  <a:pt x="3524657" y="172228"/>
                  <a:pt x="3453144" y="142271"/>
                </a:cubicBezTo>
                <a:cubicBezTo>
                  <a:pt x="3381632" y="112314"/>
                  <a:pt x="3301348" y="89146"/>
                  <a:pt x="3119511" y="80487"/>
                </a:cubicBezTo>
                <a:cubicBezTo>
                  <a:pt x="3023462" y="66804"/>
                  <a:pt x="2972897" y="60398"/>
                  <a:pt x="2876848" y="60171"/>
                </a:cubicBezTo>
                <a:cubicBezTo>
                  <a:pt x="2780799" y="59944"/>
                  <a:pt x="2712093" y="72413"/>
                  <a:pt x="2543217" y="79122"/>
                </a:cubicBezTo>
                <a:cubicBezTo>
                  <a:pt x="2374341" y="85831"/>
                  <a:pt x="2095745" y="108284"/>
                  <a:pt x="1863594" y="100425"/>
                </a:cubicBezTo>
                <a:cubicBezTo>
                  <a:pt x="1690599" y="73487"/>
                  <a:pt x="1461607" y="76278"/>
                  <a:pt x="1344610" y="70100"/>
                </a:cubicBezTo>
                <a:cubicBezTo>
                  <a:pt x="1227613" y="63922"/>
                  <a:pt x="1194561" y="67473"/>
                  <a:pt x="1161610" y="63354"/>
                </a:cubicBezTo>
                <a:cubicBezTo>
                  <a:pt x="1083211" y="66369"/>
                  <a:pt x="827194" y="41307"/>
                  <a:pt x="718965" y="31970"/>
                </a:cubicBezTo>
                <a:cubicBezTo>
                  <a:pt x="610736" y="22633"/>
                  <a:pt x="584519" y="11222"/>
                  <a:pt x="512236" y="7331"/>
                </a:cubicBezTo>
                <a:cubicBezTo>
                  <a:pt x="439953" y="3440"/>
                  <a:pt x="344989" y="-7691"/>
                  <a:pt x="285265" y="8621"/>
                </a:cubicBezTo>
                <a:cubicBezTo>
                  <a:pt x="225541" y="24933"/>
                  <a:pt x="172425" y="84606"/>
                  <a:pt x="153890" y="105200"/>
                </a:cubicBezTo>
                <a:cubicBezTo>
                  <a:pt x="131236" y="138151"/>
                  <a:pt x="96452" y="160276"/>
                  <a:pt x="70804" y="211939"/>
                </a:cubicBezTo>
                <a:cubicBezTo>
                  <a:pt x="45156" y="263602"/>
                  <a:pt x="13582" y="383357"/>
                  <a:pt x="0" y="415180"/>
                </a:cubicBezTo>
              </a:path>
            </a:pathLst>
          </a:custGeom>
          <a:noFill/>
          <a:ln w="28575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4" name="フリーフォーム 153"/>
          <p:cNvSpPr/>
          <p:nvPr/>
        </p:nvSpPr>
        <p:spPr>
          <a:xfrm flipH="1">
            <a:off x="638072" y="6228184"/>
            <a:ext cx="3619705" cy="1476800"/>
          </a:xfrm>
          <a:custGeom>
            <a:avLst/>
            <a:gdLst>
              <a:gd name="connsiteX0" fmla="*/ 3546422 w 3638318"/>
              <a:gd name="connsiteY0" fmla="*/ 1643448 h 1643448"/>
              <a:gd name="connsiteX1" fmla="*/ 3571135 w 3638318"/>
              <a:gd name="connsiteY1" fmla="*/ 1544594 h 1643448"/>
              <a:gd name="connsiteX2" fmla="*/ 3595849 w 3638318"/>
              <a:gd name="connsiteY2" fmla="*/ 1507524 h 1643448"/>
              <a:gd name="connsiteX3" fmla="*/ 3595849 w 3638318"/>
              <a:gd name="connsiteY3" fmla="*/ 778475 h 1643448"/>
              <a:gd name="connsiteX4" fmla="*/ 3571135 w 3638318"/>
              <a:gd name="connsiteY4" fmla="*/ 543697 h 1643448"/>
              <a:gd name="connsiteX5" fmla="*/ 3558778 w 3638318"/>
              <a:gd name="connsiteY5" fmla="*/ 506627 h 1643448"/>
              <a:gd name="connsiteX6" fmla="*/ 3546422 w 3638318"/>
              <a:gd name="connsiteY6" fmla="*/ 457200 h 1643448"/>
              <a:gd name="connsiteX7" fmla="*/ 3509351 w 3638318"/>
              <a:gd name="connsiteY7" fmla="*/ 432486 h 1643448"/>
              <a:gd name="connsiteX8" fmla="*/ 3472281 w 3638318"/>
              <a:gd name="connsiteY8" fmla="*/ 345989 h 1643448"/>
              <a:gd name="connsiteX9" fmla="*/ 3447568 w 3638318"/>
              <a:gd name="connsiteY9" fmla="*/ 308919 h 1643448"/>
              <a:gd name="connsiteX10" fmla="*/ 3113935 w 3638318"/>
              <a:gd name="connsiteY10" fmla="*/ 247135 h 1643448"/>
              <a:gd name="connsiteX11" fmla="*/ 3039795 w 3638318"/>
              <a:gd name="connsiteY11" fmla="*/ 222421 h 1643448"/>
              <a:gd name="connsiteX12" fmla="*/ 2953297 w 3638318"/>
              <a:gd name="connsiteY12" fmla="*/ 185351 h 1643448"/>
              <a:gd name="connsiteX13" fmla="*/ 2854443 w 3638318"/>
              <a:gd name="connsiteY13" fmla="*/ 148281 h 1643448"/>
              <a:gd name="connsiteX14" fmla="*/ 2743233 w 3638318"/>
              <a:gd name="connsiteY14" fmla="*/ 111210 h 1643448"/>
              <a:gd name="connsiteX15" fmla="*/ 2656735 w 3638318"/>
              <a:gd name="connsiteY15" fmla="*/ 86497 h 1643448"/>
              <a:gd name="connsiteX16" fmla="*/ 2520811 w 3638318"/>
              <a:gd name="connsiteY16" fmla="*/ 49427 h 1643448"/>
              <a:gd name="connsiteX17" fmla="*/ 1841189 w 3638318"/>
              <a:gd name="connsiteY17" fmla="*/ 37070 h 1643448"/>
              <a:gd name="connsiteX18" fmla="*/ 1322205 w 3638318"/>
              <a:gd name="connsiteY18" fmla="*/ 12356 h 1643448"/>
              <a:gd name="connsiteX19" fmla="*/ 1223351 w 3638318"/>
              <a:gd name="connsiteY19" fmla="*/ 0 h 1643448"/>
              <a:gd name="connsiteX20" fmla="*/ 741438 w 3638318"/>
              <a:gd name="connsiteY20" fmla="*/ 24713 h 1643448"/>
              <a:gd name="connsiteX21" fmla="*/ 506660 w 3638318"/>
              <a:gd name="connsiteY21" fmla="*/ 61783 h 1643448"/>
              <a:gd name="connsiteX22" fmla="*/ 469589 w 3638318"/>
              <a:gd name="connsiteY22" fmla="*/ 74140 h 1643448"/>
              <a:gd name="connsiteX23" fmla="*/ 420162 w 3638318"/>
              <a:gd name="connsiteY23" fmla="*/ 111210 h 1643448"/>
              <a:gd name="connsiteX24" fmla="*/ 321308 w 3638318"/>
              <a:gd name="connsiteY24" fmla="*/ 123567 h 1643448"/>
              <a:gd name="connsiteX25" fmla="*/ 271881 w 3638318"/>
              <a:gd name="connsiteY25" fmla="*/ 172994 h 1643448"/>
              <a:gd name="connsiteX26" fmla="*/ 234811 w 3638318"/>
              <a:gd name="connsiteY26" fmla="*/ 197708 h 1643448"/>
              <a:gd name="connsiteX27" fmla="*/ 197741 w 3638318"/>
              <a:gd name="connsiteY27" fmla="*/ 234778 h 1643448"/>
              <a:gd name="connsiteX28" fmla="*/ 148314 w 3638318"/>
              <a:gd name="connsiteY28" fmla="*/ 271848 h 1643448"/>
              <a:gd name="connsiteX29" fmla="*/ 123600 w 3638318"/>
              <a:gd name="connsiteY29" fmla="*/ 321275 h 1643448"/>
              <a:gd name="connsiteX30" fmla="*/ 98887 w 3638318"/>
              <a:gd name="connsiteY30" fmla="*/ 395416 h 1643448"/>
              <a:gd name="connsiteX31" fmla="*/ 61816 w 3638318"/>
              <a:gd name="connsiteY31" fmla="*/ 420129 h 1643448"/>
              <a:gd name="connsiteX32" fmla="*/ 49460 w 3638318"/>
              <a:gd name="connsiteY32" fmla="*/ 457200 h 1643448"/>
              <a:gd name="connsiteX33" fmla="*/ 12389 w 3638318"/>
              <a:gd name="connsiteY33" fmla="*/ 481913 h 1643448"/>
              <a:gd name="connsiteX34" fmla="*/ 33 w 3638318"/>
              <a:gd name="connsiteY34" fmla="*/ 531340 h 1643448"/>
              <a:gd name="connsiteX0" fmla="*/ 3546422 w 3638318"/>
              <a:gd name="connsiteY0" fmla="*/ 1644753 h 1644753"/>
              <a:gd name="connsiteX1" fmla="*/ 3571135 w 3638318"/>
              <a:gd name="connsiteY1" fmla="*/ 1545899 h 1644753"/>
              <a:gd name="connsiteX2" fmla="*/ 3595849 w 3638318"/>
              <a:gd name="connsiteY2" fmla="*/ 1508829 h 1644753"/>
              <a:gd name="connsiteX3" fmla="*/ 3595849 w 3638318"/>
              <a:gd name="connsiteY3" fmla="*/ 779780 h 1644753"/>
              <a:gd name="connsiteX4" fmla="*/ 3571135 w 3638318"/>
              <a:gd name="connsiteY4" fmla="*/ 545002 h 1644753"/>
              <a:gd name="connsiteX5" fmla="*/ 3558778 w 3638318"/>
              <a:gd name="connsiteY5" fmla="*/ 507932 h 1644753"/>
              <a:gd name="connsiteX6" fmla="*/ 3546422 w 3638318"/>
              <a:gd name="connsiteY6" fmla="*/ 458505 h 1644753"/>
              <a:gd name="connsiteX7" fmla="*/ 3509351 w 3638318"/>
              <a:gd name="connsiteY7" fmla="*/ 433791 h 1644753"/>
              <a:gd name="connsiteX8" fmla="*/ 3472281 w 3638318"/>
              <a:gd name="connsiteY8" fmla="*/ 347294 h 1644753"/>
              <a:gd name="connsiteX9" fmla="*/ 3447568 w 3638318"/>
              <a:gd name="connsiteY9" fmla="*/ 310224 h 1644753"/>
              <a:gd name="connsiteX10" fmla="*/ 3113935 w 3638318"/>
              <a:gd name="connsiteY10" fmla="*/ 248440 h 1644753"/>
              <a:gd name="connsiteX11" fmla="*/ 3039795 w 3638318"/>
              <a:gd name="connsiteY11" fmla="*/ 223726 h 1644753"/>
              <a:gd name="connsiteX12" fmla="*/ 2953297 w 3638318"/>
              <a:gd name="connsiteY12" fmla="*/ 186656 h 1644753"/>
              <a:gd name="connsiteX13" fmla="*/ 2854443 w 3638318"/>
              <a:gd name="connsiteY13" fmla="*/ 149586 h 1644753"/>
              <a:gd name="connsiteX14" fmla="*/ 2743233 w 3638318"/>
              <a:gd name="connsiteY14" fmla="*/ 112515 h 1644753"/>
              <a:gd name="connsiteX15" fmla="*/ 2656735 w 3638318"/>
              <a:gd name="connsiteY15" fmla="*/ 87802 h 1644753"/>
              <a:gd name="connsiteX16" fmla="*/ 2520811 w 3638318"/>
              <a:gd name="connsiteY16" fmla="*/ 50732 h 1644753"/>
              <a:gd name="connsiteX17" fmla="*/ 1841189 w 3638318"/>
              <a:gd name="connsiteY17" fmla="*/ 144962 h 1644753"/>
              <a:gd name="connsiteX18" fmla="*/ 1322205 w 3638318"/>
              <a:gd name="connsiteY18" fmla="*/ 13661 h 1644753"/>
              <a:gd name="connsiteX19" fmla="*/ 1223351 w 3638318"/>
              <a:gd name="connsiteY19" fmla="*/ 1305 h 1644753"/>
              <a:gd name="connsiteX20" fmla="*/ 741438 w 3638318"/>
              <a:gd name="connsiteY20" fmla="*/ 26018 h 1644753"/>
              <a:gd name="connsiteX21" fmla="*/ 506660 w 3638318"/>
              <a:gd name="connsiteY21" fmla="*/ 63088 h 1644753"/>
              <a:gd name="connsiteX22" fmla="*/ 469589 w 3638318"/>
              <a:gd name="connsiteY22" fmla="*/ 75445 h 1644753"/>
              <a:gd name="connsiteX23" fmla="*/ 420162 w 3638318"/>
              <a:gd name="connsiteY23" fmla="*/ 112515 h 1644753"/>
              <a:gd name="connsiteX24" fmla="*/ 321308 w 3638318"/>
              <a:gd name="connsiteY24" fmla="*/ 124872 h 1644753"/>
              <a:gd name="connsiteX25" fmla="*/ 271881 w 3638318"/>
              <a:gd name="connsiteY25" fmla="*/ 174299 h 1644753"/>
              <a:gd name="connsiteX26" fmla="*/ 234811 w 3638318"/>
              <a:gd name="connsiteY26" fmla="*/ 199013 h 1644753"/>
              <a:gd name="connsiteX27" fmla="*/ 197741 w 3638318"/>
              <a:gd name="connsiteY27" fmla="*/ 236083 h 1644753"/>
              <a:gd name="connsiteX28" fmla="*/ 148314 w 3638318"/>
              <a:gd name="connsiteY28" fmla="*/ 273153 h 1644753"/>
              <a:gd name="connsiteX29" fmla="*/ 123600 w 3638318"/>
              <a:gd name="connsiteY29" fmla="*/ 322580 h 1644753"/>
              <a:gd name="connsiteX30" fmla="*/ 98887 w 3638318"/>
              <a:gd name="connsiteY30" fmla="*/ 396721 h 1644753"/>
              <a:gd name="connsiteX31" fmla="*/ 61816 w 3638318"/>
              <a:gd name="connsiteY31" fmla="*/ 421434 h 1644753"/>
              <a:gd name="connsiteX32" fmla="*/ 49460 w 3638318"/>
              <a:gd name="connsiteY32" fmla="*/ 458505 h 1644753"/>
              <a:gd name="connsiteX33" fmla="*/ 12389 w 3638318"/>
              <a:gd name="connsiteY33" fmla="*/ 483218 h 1644753"/>
              <a:gd name="connsiteX34" fmla="*/ 33 w 3638318"/>
              <a:gd name="connsiteY34" fmla="*/ 532645 h 1644753"/>
              <a:gd name="connsiteX0" fmla="*/ 3546422 w 3638318"/>
              <a:gd name="connsiteY0" fmla="*/ 1643448 h 1643448"/>
              <a:gd name="connsiteX1" fmla="*/ 3571135 w 3638318"/>
              <a:gd name="connsiteY1" fmla="*/ 1544594 h 1643448"/>
              <a:gd name="connsiteX2" fmla="*/ 3595849 w 3638318"/>
              <a:gd name="connsiteY2" fmla="*/ 1507524 h 1643448"/>
              <a:gd name="connsiteX3" fmla="*/ 3595849 w 3638318"/>
              <a:gd name="connsiteY3" fmla="*/ 778475 h 1643448"/>
              <a:gd name="connsiteX4" fmla="*/ 3571135 w 3638318"/>
              <a:gd name="connsiteY4" fmla="*/ 543697 h 1643448"/>
              <a:gd name="connsiteX5" fmla="*/ 3558778 w 3638318"/>
              <a:gd name="connsiteY5" fmla="*/ 506627 h 1643448"/>
              <a:gd name="connsiteX6" fmla="*/ 3546422 w 3638318"/>
              <a:gd name="connsiteY6" fmla="*/ 457200 h 1643448"/>
              <a:gd name="connsiteX7" fmla="*/ 3509351 w 3638318"/>
              <a:gd name="connsiteY7" fmla="*/ 432486 h 1643448"/>
              <a:gd name="connsiteX8" fmla="*/ 3472281 w 3638318"/>
              <a:gd name="connsiteY8" fmla="*/ 345989 h 1643448"/>
              <a:gd name="connsiteX9" fmla="*/ 3447568 w 3638318"/>
              <a:gd name="connsiteY9" fmla="*/ 308919 h 1643448"/>
              <a:gd name="connsiteX10" fmla="*/ 3113935 w 3638318"/>
              <a:gd name="connsiteY10" fmla="*/ 247135 h 1643448"/>
              <a:gd name="connsiteX11" fmla="*/ 3039795 w 3638318"/>
              <a:gd name="connsiteY11" fmla="*/ 222421 h 1643448"/>
              <a:gd name="connsiteX12" fmla="*/ 2953297 w 3638318"/>
              <a:gd name="connsiteY12" fmla="*/ 185351 h 1643448"/>
              <a:gd name="connsiteX13" fmla="*/ 2854443 w 3638318"/>
              <a:gd name="connsiteY13" fmla="*/ 148281 h 1643448"/>
              <a:gd name="connsiteX14" fmla="*/ 2743233 w 3638318"/>
              <a:gd name="connsiteY14" fmla="*/ 111210 h 1643448"/>
              <a:gd name="connsiteX15" fmla="*/ 2656735 w 3638318"/>
              <a:gd name="connsiteY15" fmla="*/ 86497 h 1643448"/>
              <a:gd name="connsiteX16" fmla="*/ 2520811 w 3638318"/>
              <a:gd name="connsiteY16" fmla="*/ 49427 h 1643448"/>
              <a:gd name="connsiteX17" fmla="*/ 1841189 w 3638318"/>
              <a:gd name="connsiteY17" fmla="*/ 143657 h 1643448"/>
              <a:gd name="connsiteX18" fmla="*/ 1322205 w 3638318"/>
              <a:gd name="connsiteY18" fmla="*/ 62844 h 1643448"/>
              <a:gd name="connsiteX19" fmla="*/ 1223351 w 3638318"/>
              <a:gd name="connsiteY19" fmla="*/ 0 h 1643448"/>
              <a:gd name="connsiteX20" fmla="*/ 741438 w 3638318"/>
              <a:gd name="connsiteY20" fmla="*/ 24713 h 1643448"/>
              <a:gd name="connsiteX21" fmla="*/ 506660 w 3638318"/>
              <a:gd name="connsiteY21" fmla="*/ 61783 h 1643448"/>
              <a:gd name="connsiteX22" fmla="*/ 469589 w 3638318"/>
              <a:gd name="connsiteY22" fmla="*/ 74140 h 1643448"/>
              <a:gd name="connsiteX23" fmla="*/ 420162 w 3638318"/>
              <a:gd name="connsiteY23" fmla="*/ 111210 h 1643448"/>
              <a:gd name="connsiteX24" fmla="*/ 321308 w 3638318"/>
              <a:gd name="connsiteY24" fmla="*/ 123567 h 1643448"/>
              <a:gd name="connsiteX25" fmla="*/ 271881 w 3638318"/>
              <a:gd name="connsiteY25" fmla="*/ 172994 h 1643448"/>
              <a:gd name="connsiteX26" fmla="*/ 234811 w 3638318"/>
              <a:gd name="connsiteY26" fmla="*/ 197708 h 1643448"/>
              <a:gd name="connsiteX27" fmla="*/ 197741 w 3638318"/>
              <a:gd name="connsiteY27" fmla="*/ 234778 h 1643448"/>
              <a:gd name="connsiteX28" fmla="*/ 148314 w 3638318"/>
              <a:gd name="connsiteY28" fmla="*/ 271848 h 1643448"/>
              <a:gd name="connsiteX29" fmla="*/ 123600 w 3638318"/>
              <a:gd name="connsiteY29" fmla="*/ 321275 h 1643448"/>
              <a:gd name="connsiteX30" fmla="*/ 98887 w 3638318"/>
              <a:gd name="connsiteY30" fmla="*/ 395416 h 1643448"/>
              <a:gd name="connsiteX31" fmla="*/ 61816 w 3638318"/>
              <a:gd name="connsiteY31" fmla="*/ 420129 h 1643448"/>
              <a:gd name="connsiteX32" fmla="*/ 49460 w 3638318"/>
              <a:gd name="connsiteY32" fmla="*/ 457200 h 1643448"/>
              <a:gd name="connsiteX33" fmla="*/ 12389 w 3638318"/>
              <a:gd name="connsiteY33" fmla="*/ 481913 h 1643448"/>
              <a:gd name="connsiteX34" fmla="*/ 33 w 3638318"/>
              <a:gd name="connsiteY34" fmla="*/ 531340 h 1643448"/>
              <a:gd name="connsiteX0" fmla="*/ 3546422 w 3638318"/>
              <a:gd name="connsiteY0" fmla="*/ 1619977 h 1619977"/>
              <a:gd name="connsiteX1" fmla="*/ 3571135 w 3638318"/>
              <a:gd name="connsiteY1" fmla="*/ 1521123 h 1619977"/>
              <a:gd name="connsiteX2" fmla="*/ 3595849 w 3638318"/>
              <a:gd name="connsiteY2" fmla="*/ 1484053 h 1619977"/>
              <a:gd name="connsiteX3" fmla="*/ 3595849 w 3638318"/>
              <a:gd name="connsiteY3" fmla="*/ 755004 h 1619977"/>
              <a:gd name="connsiteX4" fmla="*/ 3571135 w 3638318"/>
              <a:gd name="connsiteY4" fmla="*/ 520226 h 1619977"/>
              <a:gd name="connsiteX5" fmla="*/ 3558778 w 3638318"/>
              <a:gd name="connsiteY5" fmla="*/ 483156 h 1619977"/>
              <a:gd name="connsiteX6" fmla="*/ 3546422 w 3638318"/>
              <a:gd name="connsiteY6" fmla="*/ 433729 h 1619977"/>
              <a:gd name="connsiteX7" fmla="*/ 3509351 w 3638318"/>
              <a:gd name="connsiteY7" fmla="*/ 409015 h 1619977"/>
              <a:gd name="connsiteX8" fmla="*/ 3472281 w 3638318"/>
              <a:gd name="connsiteY8" fmla="*/ 322518 h 1619977"/>
              <a:gd name="connsiteX9" fmla="*/ 3447568 w 3638318"/>
              <a:gd name="connsiteY9" fmla="*/ 285448 h 1619977"/>
              <a:gd name="connsiteX10" fmla="*/ 3113935 w 3638318"/>
              <a:gd name="connsiteY10" fmla="*/ 223664 h 1619977"/>
              <a:gd name="connsiteX11" fmla="*/ 3039795 w 3638318"/>
              <a:gd name="connsiteY11" fmla="*/ 198950 h 1619977"/>
              <a:gd name="connsiteX12" fmla="*/ 2953297 w 3638318"/>
              <a:gd name="connsiteY12" fmla="*/ 161880 h 1619977"/>
              <a:gd name="connsiteX13" fmla="*/ 2854443 w 3638318"/>
              <a:gd name="connsiteY13" fmla="*/ 124810 h 1619977"/>
              <a:gd name="connsiteX14" fmla="*/ 2743233 w 3638318"/>
              <a:gd name="connsiteY14" fmla="*/ 87739 h 1619977"/>
              <a:gd name="connsiteX15" fmla="*/ 2656735 w 3638318"/>
              <a:gd name="connsiteY15" fmla="*/ 63026 h 1619977"/>
              <a:gd name="connsiteX16" fmla="*/ 2520811 w 3638318"/>
              <a:gd name="connsiteY16" fmla="*/ 25956 h 1619977"/>
              <a:gd name="connsiteX17" fmla="*/ 1841189 w 3638318"/>
              <a:gd name="connsiteY17" fmla="*/ 120186 h 1619977"/>
              <a:gd name="connsiteX18" fmla="*/ 1322205 w 3638318"/>
              <a:gd name="connsiteY18" fmla="*/ 39373 h 1619977"/>
              <a:gd name="connsiteX19" fmla="*/ 1150424 w 3638318"/>
              <a:gd name="connsiteY19" fmla="*/ 94335 h 1619977"/>
              <a:gd name="connsiteX20" fmla="*/ 741438 w 3638318"/>
              <a:gd name="connsiteY20" fmla="*/ 1242 h 1619977"/>
              <a:gd name="connsiteX21" fmla="*/ 506660 w 3638318"/>
              <a:gd name="connsiteY21" fmla="*/ 38312 h 1619977"/>
              <a:gd name="connsiteX22" fmla="*/ 469589 w 3638318"/>
              <a:gd name="connsiteY22" fmla="*/ 50669 h 1619977"/>
              <a:gd name="connsiteX23" fmla="*/ 420162 w 3638318"/>
              <a:gd name="connsiteY23" fmla="*/ 87739 h 1619977"/>
              <a:gd name="connsiteX24" fmla="*/ 321308 w 3638318"/>
              <a:gd name="connsiteY24" fmla="*/ 100096 h 1619977"/>
              <a:gd name="connsiteX25" fmla="*/ 271881 w 3638318"/>
              <a:gd name="connsiteY25" fmla="*/ 149523 h 1619977"/>
              <a:gd name="connsiteX26" fmla="*/ 234811 w 3638318"/>
              <a:gd name="connsiteY26" fmla="*/ 174237 h 1619977"/>
              <a:gd name="connsiteX27" fmla="*/ 197741 w 3638318"/>
              <a:gd name="connsiteY27" fmla="*/ 211307 h 1619977"/>
              <a:gd name="connsiteX28" fmla="*/ 148314 w 3638318"/>
              <a:gd name="connsiteY28" fmla="*/ 248377 h 1619977"/>
              <a:gd name="connsiteX29" fmla="*/ 123600 w 3638318"/>
              <a:gd name="connsiteY29" fmla="*/ 297804 h 1619977"/>
              <a:gd name="connsiteX30" fmla="*/ 98887 w 3638318"/>
              <a:gd name="connsiteY30" fmla="*/ 371945 h 1619977"/>
              <a:gd name="connsiteX31" fmla="*/ 61816 w 3638318"/>
              <a:gd name="connsiteY31" fmla="*/ 396658 h 1619977"/>
              <a:gd name="connsiteX32" fmla="*/ 49460 w 3638318"/>
              <a:gd name="connsiteY32" fmla="*/ 433729 h 1619977"/>
              <a:gd name="connsiteX33" fmla="*/ 12389 w 3638318"/>
              <a:gd name="connsiteY33" fmla="*/ 458442 h 1619977"/>
              <a:gd name="connsiteX34" fmla="*/ 33 w 3638318"/>
              <a:gd name="connsiteY34" fmla="*/ 507869 h 1619977"/>
              <a:gd name="connsiteX0" fmla="*/ 3546422 w 3638318"/>
              <a:gd name="connsiteY0" fmla="*/ 1595640 h 1595640"/>
              <a:gd name="connsiteX1" fmla="*/ 3571135 w 3638318"/>
              <a:gd name="connsiteY1" fmla="*/ 1496786 h 1595640"/>
              <a:gd name="connsiteX2" fmla="*/ 3595849 w 3638318"/>
              <a:gd name="connsiteY2" fmla="*/ 1459716 h 1595640"/>
              <a:gd name="connsiteX3" fmla="*/ 3595849 w 3638318"/>
              <a:gd name="connsiteY3" fmla="*/ 730667 h 1595640"/>
              <a:gd name="connsiteX4" fmla="*/ 3571135 w 3638318"/>
              <a:gd name="connsiteY4" fmla="*/ 495889 h 1595640"/>
              <a:gd name="connsiteX5" fmla="*/ 3558778 w 3638318"/>
              <a:gd name="connsiteY5" fmla="*/ 458819 h 1595640"/>
              <a:gd name="connsiteX6" fmla="*/ 3546422 w 3638318"/>
              <a:gd name="connsiteY6" fmla="*/ 409392 h 1595640"/>
              <a:gd name="connsiteX7" fmla="*/ 3509351 w 3638318"/>
              <a:gd name="connsiteY7" fmla="*/ 384678 h 1595640"/>
              <a:gd name="connsiteX8" fmla="*/ 3472281 w 3638318"/>
              <a:gd name="connsiteY8" fmla="*/ 298181 h 1595640"/>
              <a:gd name="connsiteX9" fmla="*/ 3447568 w 3638318"/>
              <a:gd name="connsiteY9" fmla="*/ 261111 h 1595640"/>
              <a:gd name="connsiteX10" fmla="*/ 3113935 w 3638318"/>
              <a:gd name="connsiteY10" fmla="*/ 199327 h 1595640"/>
              <a:gd name="connsiteX11" fmla="*/ 3039795 w 3638318"/>
              <a:gd name="connsiteY11" fmla="*/ 174613 h 1595640"/>
              <a:gd name="connsiteX12" fmla="*/ 2953297 w 3638318"/>
              <a:gd name="connsiteY12" fmla="*/ 137543 h 1595640"/>
              <a:gd name="connsiteX13" fmla="*/ 2854443 w 3638318"/>
              <a:gd name="connsiteY13" fmla="*/ 100473 h 1595640"/>
              <a:gd name="connsiteX14" fmla="*/ 2743233 w 3638318"/>
              <a:gd name="connsiteY14" fmla="*/ 63402 h 1595640"/>
              <a:gd name="connsiteX15" fmla="*/ 2656735 w 3638318"/>
              <a:gd name="connsiteY15" fmla="*/ 38689 h 1595640"/>
              <a:gd name="connsiteX16" fmla="*/ 2520811 w 3638318"/>
              <a:gd name="connsiteY16" fmla="*/ 1619 h 1595640"/>
              <a:gd name="connsiteX17" fmla="*/ 1841189 w 3638318"/>
              <a:gd name="connsiteY17" fmla="*/ 95849 h 1595640"/>
              <a:gd name="connsiteX18" fmla="*/ 1322205 w 3638318"/>
              <a:gd name="connsiteY18" fmla="*/ 15036 h 1595640"/>
              <a:gd name="connsiteX19" fmla="*/ 1150424 w 3638318"/>
              <a:gd name="connsiteY19" fmla="*/ 69998 h 1595640"/>
              <a:gd name="connsiteX20" fmla="*/ 713389 w 3638318"/>
              <a:gd name="connsiteY20" fmla="*/ 150810 h 1595640"/>
              <a:gd name="connsiteX21" fmla="*/ 506660 w 3638318"/>
              <a:gd name="connsiteY21" fmla="*/ 13975 h 1595640"/>
              <a:gd name="connsiteX22" fmla="*/ 469589 w 3638318"/>
              <a:gd name="connsiteY22" fmla="*/ 26332 h 1595640"/>
              <a:gd name="connsiteX23" fmla="*/ 420162 w 3638318"/>
              <a:gd name="connsiteY23" fmla="*/ 63402 h 1595640"/>
              <a:gd name="connsiteX24" fmla="*/ 321308 w 3638318"/>
              <a:gd name="connsiteY24" fmla="*/ 75759 h 1595640"/>
              <a:gd name="connsiteX25" fmla="*/ 271881 w 3638318"/>
              <a:gd name="connsiteY25" fmla="*/ 125186 h 1595640"/>
              <a:gd name="connsiteX26" fmla="*/ 234811 w 3638318"/>
              <a:gd name="connsiteY26" fmla="*/ 149900 h 1595640"/>
              <a:gd name="connsiteX27" fmla="*/ 197741 w 3638318"/>
              <a:gd name="connsiteY27" fmla="*/ 186970 h 1595640"/>
              <a:gd name="connsiteX28" fmla="*/ 148314 w 3638318"/>
              <a:gd name="connsiteY28" fmla="*/ 224040 h 1595640"/>
              <a:gd name="connsiteX29" fmla="*/ 123600 w 3638318"/>
              <a:gd name="connsiteY29" fmla="*/ 273467 h 1595640"/>
              <a:gd name="connsiteX30" fmla="*/ 98887 w 3638318"/>
              <a:gd name="connsiteY30" fmla="*/ 347608 h 1595640"/>
              <a:gd name="connsiteX31" fmla="*/ 61816 w 3638318"/>
              <a:gd name="connsiteY31" fmla="*/ 372321 h 1595640"/>
              <a:gd name="connsiteX32" fmla="*/ 49460 w 3638318"/>
              <a:gd name="connsiteY32" fmla="*/ 409392 h 1595640"/>
              <a:gd name="connsiteX33" fmla="*/ 12389 w 3638318"/>
              <a:gd name="connsiteY33" fmla="*/ 434105 h 1595640"/>
              <a:gd name="connsiteX34" fmla="*/ 33 w 3638318"/>
              <a:gd name="connsiteY34" fmla="*/ 483532 h 1595640"/>
              <a:gd name="connsiteX0" fmla="*/ 3546422 w 3638318"/>
              <a:gd name="connsiteY0" fmla="*/ 1595640 h 1595640"/>
              <a:gd name="connsiteX1" fmla="*/ 3571135 w 3638318"/>
              <a:gd name="connsiteY1" fmla="*/ 1496786 h 1595640"/>
              <a:gd name="connsiteX2" fmla="*/ 3595849 w 3638318"/>
              <a:gd name="connsiteY2" fmla="*/ 1459716 h 1595640"/>
              <a:gd name="connsiteX3" fmla="*/ 3595849 w 3638318"/>
              <a:gd name="connsiteY3" fmla="*/ 730667 h 1595640"/>
              <a:gd name="connsiteX4" fmla="*/ 3571135 w 3638318"/>
              <a:gd name="connsiteY4" fmla="*/ 495889 h 1595640"/>
              <a:gd name="connsiteX5" fmla="*/ 3558778 w 3638318"/>
              <a:gd name="connsiteY5" fmla="*/ 458819 h 1595640"/>
              <a:gd name="connsiteX6" fmla="*/ 3546422 w 3638318"/>
              <a:gd name="connsiteY6" fmla="*/ 409392 h 1595640"/>
              <a:gd name="connsiteX7" fmla="*/ 3509351 w 3638318"/>
              <a:gd name="connsiteY7" fmla="*/ 384678 h 1595640"/>
              <a:gd name="connsiteX8" fmla="*/ 3472281 w 3638318"/>
              <a:gd name="connsiteY8" fmla="*/ 298181 h 1595640"/>
              <a:gd name="connsiteX9" fmla="*/ 3447568 w 3638318"/>
              <a:gd name="connsiteY9" fmla="*/ 261111 h 1595640"/>
              <a:gd name="connsiteX10" fmla="*/ 3113935 w 3638318"/>
              <a:gd name="connsiteY10" fmla="*/ 199327 h 1595640"/>
              <a:gd name="connsiteX11" fmla="*/ 3039795 w 3638318"/>
              <a:gd name="connsiteY11" fmla="*/ 174613 h 1595640"/>
              <a:gd name="connsiteX12" fmla="*/ 2953297 w 3638318"/>
              <a:gd name="connsiteY12" fmla="*/ 137543 h 1595640"/>
              <a:gd name="connsiteX13" fmla="*/ 2854443 w 3638318"/>
              <a:gd name="connsiteY13" fmla="*/ 100473 h 1595640"/>
              <a:gd name="connsiteX14" fmla="*/ 2743233 w 3638318"/>
              <a:gd name="connsiteY14" fmla="*/ 63402 h 1595640"/>
              <a:gd name="connsiteX15" fmla="*/ 2656735 w 3638318"/>
              <a:gd name="connsiteY15" fmla="*/ 38689 h 1595640"/>
              <a:gd name="connsiteX16" fmla="*/ 2520811 w 3638318"/>
              <a:gd name="connsiteY16" fmla="*/ 1619 h 1595640"/>
              <a:gd name="connsiteX17" fmla="*/ 1841189 w 3638318"/>
              <a:gd name="connsiteY17" fmla="*/ 95849 h 1595640"/>
              <a:gd name="connsiteX18" fmla="*/ 1327815 w 3638318"/>
              <a:gd name="connsiteY18" fmla="*/ 87963 h 1595640"/>
              <a:gd name="connsiteX19" fmla="*/ 1150424 w 3638318"/>
              <a:gd name="connsiteY19" fmla="*/ 69998 h 1595640"/>
              <a:gd name="connsiteX20" fmla="*/ 713389 w 3638318"/>
              <a:gd name="connsiteY20" fmla="*/ 150810 h 1595640"/>
              <a:gd name="connsiteX21" fmla="*/ 506660 w 3638318"/>
              <a:gd name="connsiteY21" fmla="*/ 13975 h 1595640"/>
              <a:gd name="connsiteX22" fmla="*/ 469589 w 3638318"/>
              <a:gd name="connsiteY22" fmla="*/ 26332 h 1595640"/>
              <a:gd name="connsiteX23" fmla="*/ 420162 w 3638318"/>
              <a:gd name="connsiteY23" fmla="*/ 63402 h 1595640"/>
              <a:gd name="connsiteX24" fmla="*/ 321308 w 3638318"/>
              <a:gd name="connsiteY24" fmla="*/ 75759 h 1595640"/>
              <a:gd name="connsiteX25" fmla="*/ 271881 w 3638318"/>
              <a:gd name="connsiteY25" fmla="*/ 125186 h 1595640"/>
              <a:gd name="connsiteX26" fmla="*/ 234811 w 3638318"/>
              <a:gd name="connsiteY26" fmla="*/ 149900 h 1595640"/>
              <a:gd name="connsiteX27" fmla="*/ 197741 w 3638318"/>
              <a:gd name="connsiteY27" fmla="*/ 186970 h 1595640"/>
              <a:gd name="connsiteX28" fmla="*/ 148314 w 3638318"/>
              <a:gd name="connsiteY28" fmla="*/ 224040 h 1595640"/>
              <a:gd name="connsiteX29" fmla="*/ 123600 w 3638318"/>
              <a:gd name="connsiteY29" fmla="*/ 273467 h 1595640"/>
              <a:gd name="connsiteX30" fmla="*/ 98887 w 3638318"/>
              <a:gd name="connsiteY30" fmla="*/ 347608 h 1595640"/>
              <a:gd name="connsiteX31" fmla="*/ 61816 w 3638318"/>
              <a:gd name="connsiteY31" fmla="*/ 372321 h 1595640"/>
              <a:gd name="connsiteX32" fmla="*/ 49460 w 3638318"/>
              <a:gd name="connsiteY32" fmla="*/ 409392 h 1595640"/>
              <a:gd name="connsiteX33" fmla="*/ 12389 w 3638318"/>
              <a:gd name="connsiteY33" fmla="*/ 434105 h 1595640"/>
              <a:gd name="connsiteX34" fmla="*/ 33 w 3638318"/>
              <a:gd name="connsiteY34" fmla="*/ 483532 h 1595640"/>
              <a:gd name="connsiteX0" fmla="*/ 3546422 w 3638318"/>
              <a:gd name="connsiteY0" fmla="*/ 1595640 h 1595640"/>
              <a:gd name="connsiteX1" fmla="*/ 3571135 w 3638318"/>
              <a:gd name="connsiteY1" fmla="*/ 1496786 h 1595640"/>
              <a:gd name="connsiteX2" fmla="*/ 3595849 w 3638318"/>
              <a:gd name="connsiteY2" fmla="*/ 1459716 h 1595640"/>
              <a:gd name="connsiteX3" fmla="*/ 3595849 w 3638318"/>
              <a:gd name="connsiteY3" fmla="*/ 730667 h 1595640"/>
              <a:gd name="connsiteX4" fmla="*/ 3571135 w 3638318"/>
              <a:gd name="connsiteY4" fmla="*/ 495889 h 1595640"/>
              <a:gd name="connsiteX5" fmla="*/ 3558778 w 3638318"/>
              <a:gd name="connsiteY5" fmla="*/ 458819 h 1595640"/>
              <a:gd name="connsiteX6" fmla="*/ 3546422 w 3638318"/>
              <a:gd name="connsiteY6" fmla="*/ 409392 h 1595640"/>
              <a:gd name="connsiteX7" fmla="*/ 3509351 w 3638318"/>
              <a:gd name="connsiteY7" fmla="*/ 384678 h 1595640"/>
              <a:gd name="connsiteX8" fmla="*/ 3472281 w 3638318"/>
              <a:gd name="connsiteY8" fmla="*/ 298181 h 1595640"/>
              <a:gd name="connsiteX9" fmla="*/ 3447568 w 3638318"/>
              <a:gd name="connsiteY9" fmla="*/ 261111 h 1595640"/>
              <a:gd name="connsiteX10" fmla="*/ 3113935 w 3638318"/>
              <a:gd name="connsiteY10" fmla="*/ 199327 h 1595640"/>
              <a:gd name="connsiteX11" fmla="*/ 3039795 w 3638318"/>
              <a:gd name="connsiteY11" fmla="*/ 174613 h 1595640"/>
              <a:gd name="connsiteX12" fmla="*/ 2953297 w 3638318"/>
              <a:gd name="connsiteY12" fmla="*/ 137543 h 1595640"/>
              <a:gd name="connsiteX13" fmla="*/ 2854443 w 3638318"/>
              <a:gd name="connsiteY13" fmla="*/ 100473 h 1595640"/>
              <a:gd name="connsiteX14" fmla="*/ 2743233 w 3638318"/>
              <a:gd name="connsiteY14" fmla="*/ 63402 h 1595640"/>
              <a:gd name="connsiteX15" fmla="*/ 2656735 w 3638318"/>
              <a:gd name="connsiteY15" fmla="*/ 38689 h 1595640"/>
              <a:gd name="connsiteX16" fmla="*/ 2520811 w 3638318"/>
              <a:gd name="connsiteY16" fmla="*/ 1619 h 1595640"/>
              <a:gd name="connsiteX17" fmla="*/ 1841189 w 3638318"/>
              <a:gd name="connsiteY17" fmla="*/ 95849 h 1595640"/>
              <a:gd name="connsiteX18" fmla="*/ 1327815 w 3638318"/>
              <a:gd name="connsiteY18" fmla="*/ 87963 h 1595640"/>
              <a:gd name="connsiteX19" fmla="*/ 1150424 w 3638318"/>
              <a:gd name="connsiteY19" fmla="*/ 103657 h 1595640"/>
              <a:gd name="connsiteX20" fmla="*/ 713389 w 3638318"/>
              <a:gd name="connsiteY20" fmla="*/ 150810 h 1595640"/>
              <a:gd name="connsiteX21" fmla="*/ 506660 w 3638318"/>
              <a:gd name="connsiteY21" fmla="*/ 13975 h 1595640"/>
              <a:gd name="connsiteX22" fmla="*/ 469589 w 3638318"/>
              <a:gd name="connsiteY22" fmla="*/ 26332 h 1595640"/>
              <a:gd name="connsiteX23" fmla="*/ 420162 w 3638318"/>
              <a:gd name="connsiteY23" fmla="*/ 63402 h 1595640"/>
              <a:gd name="connsiteX24" fmla="*/ 321308 w 3638318"/>
              <a:gd name="connsiteY24" fmla="*/ 75759 h 1595640"/>
              <a:gd name="connsiteX25" fmla="*/ 271881 w 3638318"/>
              <a:gd name="connsiteY25" fmla="*/ 125186 h 1595640"/>
              <a:gd name="connsiteX26" fmla="*/ 234811 w 3638318"/>
              <a:gd name="connsiteY26" fmla="*/ 149900 h 1595640"/>
              <a:gd name="connsiteX27" fmla="*/ 197741 w 3638318"/>
              <a:gd name="connsiteY27" fmla="*/ 186970 h 1595640"/>
              <a:gd name="connsiteX28" fmla="*/ 148314 w 3638318"/>
              <a:gd name="connsiteY28" fmla="*/ 224040 h 1595640"/>
              <a:gd name="connsiteX29" fmla="*/ 123600 w 3638318"/>
              <a:gd name="connsiteY29" fmla="*/ 273467 h 1595640"/>
              <a:gd name="connsiteX30" fmla="*/ 98887 w 3638318"/>
              <a:gd name="connsiteY30" fmla="*/ 347608 h 1595640"/>
              <a:gd name="connsiteX31" fmla="*/ 61816 w 3638318"/>
              <a:gd name="connsiteY31" fmla="*/ 372321 h 1595640"/>
              <a:gd name="connsiteX32" fmla="*/ 49460 w 3638318"/>
              <a:gd name="connsiteY32" fmla="*/ 409392 h 1595640"/>
              <a:gd name="connsiteX33" fmla="*/ 12389 w 3638318"/>
              <a:gd name="connsiteY33" fmla="*/ 434105 h 1595640"/>
              <a:gd name="connsiteX34" fmla="*/ 33 w 3638318"/>
              <a:gd name="connsiteY34" fmla="*/ 483532 h 1595640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743233 w 3638318"/>
              <a:gd name="connsiteY14" fmla="*/ 57198 h 1589436"/>
              <a:gd name="connsiteX15" fmla="*/ 2656735 w 3638318"/>
              <a:gd name="connsiteY15" fmla="*/ 32485 h 1589436"/>
              <a:gd name="connsiteX16" fmla="*/ 2537641 w 3638318"/>
              <a:gd name="connsiteY16" fmla="*/ 113221 h 1589436"/>
              <a:gd name="connsiteX17" fmla="*/ 1841189 w 3638318"/>
              <a:gd name="connsiteY17" fmla="*/ 89645 h 1589436"/>
              <a:gd name="connsiteX18" fmla="*/ 1327815 w 3638318"/>
              <a:gd name="connsiteY18" fmla="*/ 81759 h 1589436"/>
              <a:gd name="connsiteX19" fmla="*/ 1150424 w 3638318"/>
              <a:gd name="connsiteY19" fmla="*/ 97453 h 1589436"/>
              <a:gd name="connsiteX20" fmla="*/ 713389 w 3638318"/>
              <a:gd name="connsiteY20" fmla="*/ 144606 h 1589436"/>
              <a:gd name="connsiteX21" fmla="*/ 506660 w 3638318"/>
              <a:gd name="connsiteY21" fmla="*/ 7771 h 1589436"/>
              <a:gd name="connsiteX22" fmla="*/ 469589 w 3638318"/>
              <a:gd name="connsiteY22" fmla="*/ 20128 h 1589436"/>
              <a:gd name="connsiteX23" fmla="*/ 420162 w 3638318"/>
              <a:gd name="connsiteY23" fmla="*/ 57198 h 1589436"/>
              <a:gd name="connsiteX24" fmla="*/ 321308 w 3638318"/>
              <a:gd name="connsiteY24" fmla="*/ 69555 h 1589436"/>
              <a:gd name="connsiteX25" fmla="*/ 271881 w 3638318"/>
              <a:gd name="connsiteY25" fmla="*/ 118982 h 1589436"/>
              <a:gd name="connsiteX26" fmla="*/ 234811 w 3638318"/>
              <a:gd name="connsiteY26" fmla="*/ 143696 h 1589436"/>
              <a:gd name="connsiteX27" fmla="*/ 197741 w 3638318"/>
              <a:gd name="connsiteY27" fmla="*/ 180766 h 1589436"/>
              <a:gd name="connsiteX28" fmla="*/ 148314 w 3638318"/>
              <a:gd name="connsiteY28" fmla="*/ 217836 h 1589436"/>
              <a:gd name="connsiteX29" fmla="*/ 123600 w 3638318"/>
              <a:gd name="connsiteY29" fmla="*/ 267263 h 1589436"/>
              <a:gd name="connsiteX30" fmla="*/ 98887 w 3638318"/>
              <a:gd name="connsiteY30" fmla="*/ 341404 h 1589436"/>
              <a:gd name="connsiteX31" fmla="*/ 61816 w 3638318"/>
              <a:gd name="connsiteY31" fmla="*/ 366117 h 1589436"/>
              <a:gd name="connsiteX32" fmla="*/ 49460 w 3638318"/>
              <a:gd name="connsiteY32" fmla="*/ 403188 h 1589436"/>
              <a:gd name="connsiteX33" fmla="*/ 12389 w 3638318"/>
              <a:gd name="connsiteY33" fmla="*/ 427901 h 1589436"/>
              <a:gd name="connsiteX34" fmla="*/ 33 w 3638318"/>
              <a:gd name="connsiteY34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743233 w 3638318"/>
              <a:gd name="connsiteY14" fmla="*/ 57198 h 1589436"/>
              <a:gd name="connsiteX15" fmla="*/ 2537641 w 3638318"/>
              <a:gd name="connsiteY15" fmla="*/ 113221 h 1589436"/>
              <a:gd name="connsiteX16" fmla="*/ 1841189 w 3638318"/>
              <a:gd name="connsiteY16" fmla="*/ 89645 h 1589436"/>
              <a:gd name="connsiteX17" fmla="*/ 1327815 w 3638318"/>
              <a:gd name="connsiteY17" fmla="*/ 81759 h 1589436"/>
              <a:gd name="connsiteX18" fmla="*/ 1150424 w 3638318"/>
              <a:gd name="connsiteY18" fmla="*/ 97453 h 1589436"/>
              <a:gd name="connsiteX19" fmla="*/ 713389 w 3638318"/>
              <a:gd name="connsiteY19" fmla="*/ 144606 h 1589436"/>
              <a:gd name="connsiteX20" fmla="*/ 506660 w 3638318"/>
              <a:gd name="connsiteY20" fmla="*/ 7771 h 1589436"/>
              <a:gd name="connsiteX21" fmla="*/ 469589 w 3638318"/>
              <a:gd name="connsiteY21" fmla="*/ 20128 h 1589436"/>
              <a:gd name="connsiteX22" fmla="*/ 420162 w 3638318"/>
              <a:gd name="connsiteY22" fmla="*/ 57198 h 1589436"/>
              <a:gd name="connsiteX23" fmla="*/ 321308 w 3638318"/>
              <a:gd name="connsiteY23" fmla="*/ 69555 h 1589436"/>
              <a:gd name="connsiteX24" fmla="*/ 271881 w 3638318"/>
              <a:gd name="connsiteY24" fmla="*/ 118982 h 1589436"/>
              <a:gd name="connsiteX25" fmla="*/ 234811 w 3638318"/>
              <a:gd name="connsiteY25" fmla="*/ 143696 h 1589436"/>
              <a:gd name="connsiteX26" fmla="*/ 197741 w 3638318"/>
              <a:gd name="connsiteY26" fmla="*/ 180766 h 1589436"/>
              <a:gd name="connsiteX27" fmla="*/ 148314 w 3638318"/>
              <a:gd name="connsiteY27" fmla="*/ 217836 h 1589436"/>
              <a:gd name="connsiteX28" fmla="*/ 123600 w 3638318"/>
              <a:gd name="connsiteY28" fmla="*/ 267263 h 1589436"/>
              <a:gd name="connsiteX29" fmla="*/ 98887 w 3638318"/>
              <a:gd name="connsiteY29" fmla="*/ 341404 h 1589436"/>
              <a:gd name="connsiteX30" fmla="*/ 61816 w 3638318"/>
              <a:gd name="connsiteY30" fmla="*/ 366117 h 1589436"/>
              <a:gd name="connsiteX31" fmla="*/ 49460 w 3638318"/>
              <a:gd name="connsiteY31" fmla="*/ 403188 h 1589436"/>
              <a:gd name="connsiteX32" fmla="*/ 12389 w 3638318"/>
              <a:gd name="connsiteY32" fmla="*/ 427901 h 1589436"/>
              <a:gd name="connsiteX33" fmla="*/ 33 w 3638318"/>
              <a:gd name="connsiteY33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41189 w 3638318"/>
              <a:gd name="connsiteY15" fmla="*/ 89645 h 1589436"/>
              <a:gd name="connsiteX16" fmla="*/ 1327815 w 3638318"/>
              <a:gd name="connsiteY16" fmla="*/ 81759 h 1589436"/>
              <a:gd name="connsiteX17" fmla="*/ 1150424 w 3638318"/>
              <a:gd name="connsiteY17" fmla="*/ 97453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41189 w 3638318"/>
              <a:gd name="connsiteY15" fmla="*/ 89645 h 1589436"/>
              <a:gd name="connsiteX16" fmla="*/ 1339034 w 3638318"/>
              <a:gd name="connsiteY16" fmla="*/ 182736 h 1589436"/>
              <a:gd name="connsiteX17" fmla="*/ 1150424 w 3638318"/>
              <a:gd name="connsiteY17" fmla="*/ 97453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41189 w 3638318"/>
              <a:gd name="connsiteY15" fmla="*/ 89645 h 1589436"/>
              <a:gd name="connsiteX16" fmla="*/ 1339034 w 3638318"/>
              <a:gd name="connsiteY16" fmla="*/ 182736 h 1589436"/>
              <a:gd name="connsiteX17" fmla="*/ 1156034 w 3638318"/>
              <a:gd name="connsiteY17" fmla="*/ 175990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58018 w 3638318"/>
              <a:gd name="connsiteY15" fmla="*/ 213061 h 1589436"/>
              <a:gd name="connsiteX16" fmla="*/ 1339034 w 3638318"/>
              <a:gd name="connsiteY16" fmla="*/ 182736 h 1589436"/>
              <a:gd name="connsiteX17" fmla="*/ 1156034 w 3638318"/>
              <a:gd name="connsiteY17" fmla="*/ 175990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69859 w 3638318"/>
              <a:gd name="connsiteY14" fmla="*/ 193046 h 1589436"/>
              <a:gd name="connsiteX15" fmla="*/ 2537641 w 3638318"/>
              <a:gd name="connsiteY15" fmla="*/ 113221 h 1589436"/>
              <a:gd name="connsiteX16" fmla="*/ 1858018 w 3638318"/>
              <a:gd name="connsiteY16" fmla="*/ 213061 h 1589436"/>
              <a:gd name="connsiteX17" fmla="*/ 1339034 w 3638318"/>
              <a:gd name="connsiteY17" fmla="*/ 182736 h 1589436"/>
              <a:gd name="connsiteX18" fmla="*/ 1156034 w 3638318"/>
              <a:gd name="connsiteY18" fmla="*/ 175990 h 1589436"/>
              <a:gd name="connsiteX19" fmla="*/ 713389 w 3638318"/>
              <a:gd name="connsiteY19" fmla="*/ 144606 h 1589436"/>
              <a:gd name="connsiteX20" fmla="*/ 506660 w 3638318"/>
              <a:gd name="connsiteY20" fmla="*/ 7771 h 1589436"/>
              <a:gd name="connsiteX21" fmla="*/ 469589 w 3638318"/>
              <a:gd name="connsiteY21" fmla="*/ 20128 h 1589436"/>
              <a:gd name="connsiteX22" fmla="*/ 420162 w 3638318"/>
              <a:gd name="connsiteY22" fmla="*/ 57198 h 1589436"/>
              <a:gd name="connsiteX23" fmla="*/ 321308 w 3638318"/>
              <a:gd name="connsiteY23" fmla="*/ 69555 h 1589436"/>
              <a:gd name="connsiteX24" fmla="*/ 271881 w 3638318"/>
              <a:gd name="connsiteY24" fmla="*/ 118982 h 1589436"/>
              <a:gd name="connsiteX25" fmla="*/ 234811 w 3638318"/>
              <a:gd name="connsiteY25" fmla="*/ 143696 h 1589436"/>
              <a:gd name="connsiteX26" fmla="*/ 197741 w 3638318"/>
              <a:gd name="connsiteY26" fmla="*/ 180766 h 1589436"/>
              <a:gd name="connsiteX27" fmla="*/ 148314 w 3638318"/>
              <a:gd name="connsiteY27" fmla="*/ 217836 h 1589436"/>
              <a:gd name="connsiteX28" fmla="*/ 123600 w 3638318"/>
              <a:gd name="connsiteY28" fmla="*/ 267263 h 1589436"/>
              <a:gd name="connsiteX29" fmla="*/ 98887 w 3638318"/>
              <a:gd name="connsiteY29" fmla="*/ 341404 h 1589436"/>
              <a:gd name="connsiteX30" fmla="*/ 61816 w 3638318"/>
              <a:gd name="connsiteY30" fmla="*/ 366117 h 1589436"/>
              <a:gd name="connsiteX31" fmla="*/ 49460 w 3638318"/>
              <a:gd name="connsiteY31" fmla="*/ 403188 h 1589436"/>
              <a:gd name="connsiteX32" fmla="*/ 12389 w 3638318"/>
              <a:gd name="connsiteY32" fmla="*/ 427901 h 1589436"/>
              <a:gd name="connsiteX33" fmla="*/ 33 w 3638318"/>
              <a:gd name="connsiteY33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13221 h 1589436"/>
              <a:gd name="connsiteX15" fmla="*/ 1858018 w 3638318"/>
              <a:gd name="connsiteY15" fmla="*/ 213061 h 1589436"/>
              <a:gd name="connsiteX16" fmla="*/ 1339034 w 3638318"/>
              <a:gd name="connsiteY16" fmla="*/ 182736 h 1589436"/>
              <a:gd name="connsiteX17" fmla="*/ 1156034 w 3638318"/>
              <a:gd name="connsiteY17" fmla="*/ 175990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89436 h 1589436"/>
              <a:gd name="connsiteX1" fmla="*/ 3571135 w 3638318"/>
              <a:gd name="connsiteY1" fmla="*/ 1490582 h 1589436"/>
              <a:gd name="connsiteX2" fmla="*/ 3595849 w 3638318"/>
              <a:gd name="connsiteY2" fmla="*/ 1453512 h 1589436"/>
              <a:gd name="connsiteX3" fmla="*/ 3595849 w 3638318"/>
              <a:gd name="connsiteY3" fmla="*/ 724463 h 1589436"/>
              <a:gd name="connsiteX4" fmla="*/ 3571135 w 3638318"/>
              <a:gd name="connsiteY4" fmla="*/ 489685 h 1589436"/>
              <a:gd name="connsiteX5" fmla="*/ 3558778 w 3638318"/>
              <a:gd name="connsiteY5" fmla="*/ 452615 h 1589436"/>
              <a:gd name="connsiteX6" fmla="*/ 3546422 w 3638318"/>
              <a:gd name="connsiteY6" fmla="*/ 403188 h 1589436"/>
              <a:gd name="connsiteX7" fmla="*/ 3509351 w 3638318"/>
              <a:gd name="connsiteY7" fmla="*/ 378474 h 1589436"/>
              <a:gd name="connsiteX8" fmla="*/ 3472281 w 3638318"/>
              <a:gd name="connsiteY8" fmla="*/ 291977 h 1589436"/>
              <a:gd name="connsiteX9" fmla="*/ 3447568 w 3638318"/>
              <a:gd name="connsiteY9" fmla="*/ 254907 h 1589436"/>
              <a:gd name="connsiteX10" fmla="*/ 3113935 w 3638318"/>
              <a:gd name="connsiteY10" fmla="*/ 193123 h 1589436"/>
              <a:gd name="connsiteX11" fmla="*/ 3039795 w 3638318"/>
              <a:gd name="connsiteY11" fmla="*/ 168409 h 1589436"/>
              <a:gd name="connsiteX12" fmla="*/ 2953297 w 3638318"/>
              <a:gd name="connsiteY12" fmla="*/ 131339 h 1589436"/>
              <a:gd name="connsiteX13" fmla="*/ 2854443 w 3638318"/>
              <a:gd name="connsiteY13" fmla="*/ 94269 h 1589436"/>
              <a:gd name="connsiteX14" fmla="*/ 2537641 w 3638318"/>
              <a:gd name="connsiteY14" fmla="*/ 191758 h 1589436"/>
              <a:gd name="connsiteX15" fmla="*/ 1858018 w 3638318"/>
              <a:gd name="connsiteY15" fmla="*/ 213061 h 1589436"/>
              <a:gd name="connsiteX16" fmla="*/ 1339034 w 3638318"/>
              <a:gd name="connsiteY16" fmla="*/ 182736 h 1589436"/>
              <a:gd name="connsiteX17" fmla="*/ 1156034 w 3638318"/>
              <a:gd name="connsiteY17" fmla="*/ 175990 h 1589436"/>
              <a:gd name="connsiteX18" fmla="*/ 713389 w 3638318"/>
              <a:gd name="connsiteY18" fmla="*/ 144606 h 1589436"/>
              <a:gd name="connsiteX19" fmla="*/ 506660 w 3638318"/>
              <a:gd name="connsiteY19" fmla="*/ 7771 h 1589436"/>
              <a:gd name="connsiteX20" fmla="*/ 469589 w 3638318"/>
              <a:gd name="connsiteY20" fmla="*/ 20128 h 1589436"/>
              <a:gd name="connsiteX21" fmla="*/ 420162 w 3638318"/>
              <a:gd name="connsiteY21" fmla="*/ 57198 h 1589436"/>
              <a:gd name="connsiteX22" fmla="*/ 321308 w 3638318"/>
              <a:gd name="connsiteY22" fmla="*/ 69555 h 1589436"/>
              <a:gd name="connsiteX23" fmla="*/ 271881 w 3638318"/>
              <a:gd name="connsiteY23" fmla="*/ 118982 h 1589436"/>
              <a:gd name="connsiteX24" fmla="*/ 234811 w 3638318"/>
              <a:gd name="connsiteY24" fmla="*/ 143696 h 1589436"/>
              <a:gd name="connsiteX25" fmla="*/ 197741 w 3638318"/>
              <a:gd name="connsiteY25" fmla="*/ 180766 h 1589436"/>
              <a:gd name="connsiteX26" fmla="*/ 148314 w 3638318"/>
              <a:gd name="connsiteY26" fmla="*/ 217836 h 1589436"/>
              <a:gd name="connsiteX27" fmla="*/ 123600 w 3638318"/>
              <a:gd name="connsiteY27" fmla="*/ 267263 h 1589436"/>
              <a:gd name="connsiteX28" fmla="*/ 98887 w 3638318"/>
              <a:gd name="connsiteY28" fmla="*/ 341404 h 1589436"/>
              <a:gd name="connsiteX29" fmla="*/ 61816 w 3638318"/>
              <a:gd name="connsiteY29" fmla="*/ 366117 h 1589436"/>
              <a:gd name="connsiteX30" fmla="*/ 49460 w 3638318"/>
              <a:gd name="connsiteY30" fmla="*/ 403188 h 1589436"/>
              <a:gd name="connsiteX31" fmla="*/ 12389 w 3638318"/>
              <a:gd name="connsiteY31" fmla="*/ 427901 h 1589436"/>
              <a:gd name="connsiteX32" fmla="*/ 33 w 3638318"/>
              <a:gd name="connsiteY32" fmla="*/ 477328 h 1589436"/>
              <a:gd name="connsiteX0" fmla="*/ 3546422 w 3638318"/>
              <a:gd name="connsiteY0" fmla="*/ 1572363 h 1572363"/>
              <a:gd name="connsiteX1" fmla="*/ 3571135 w 3638318"/>
              <a:gd name="connsiteY1" fmla="*/ 1473509 h 1572363"/>
              <a:gd name="connsiteX2" fmla="*/ 3595849 w 3638318"/>
              <a:gd name="connsiteY2" fmla="*/ 1436439 h 1572363"/>
              <a:gd name="connsiteX3" fmla="*/ 3595849 w 3638318"/>
              <a:gd name="connsiteY3" fmla="*/ 707390 h 1572363"/>
              <a:gd name="connsiteX4" fmla="*/ 3571135 w 3638318"/>
              <a:gd name="connsiteY4" fmla="*/ 472612 h 1572363"/>
              <a:gd name="connsiteX5" fmla="*/ 3558778 w 3638318"/>
              <a:gd name="connsiteY5" fmla="*/ 435542 h 1572363"/>
              <a:gd name="connsiteX6" fmla="*/ 3546422 w 3638318"/>
              <a:gd name="connsiteY6" fmla="*/ 386115 h 1572363"/>
              <a:gd name="connsiteX7" fmla="*/ 3509351 w 3638318"/>
              <a:gd name="connsiteY7" fmla="*/ 361401 h 1572363"/>
              <a:gd name="connsiteX8" fmla="*/ 3472281 w 3638318"/>
              <a:gd name="connsiteY8" fmla="*/ 274904 h 1572363"/>
              <a:gd name="connsiteX9" fmla="*/ 3447568 w 3638318"/>
              <a:gd name="connsiteY9" fmla="*/ 237834 h 1572363"/>
              <a:gd name="connsiteX10" fmla="*/ 3113935 w 3638318"/>
              <a:gd name="connsiteY10" fmla="*/ 176050 h 1572363"/>
              <a:gd name="connsiteX11" fmla="*/ 3039795 w 3638318"/>
              <a:gd name="connsiteY11" fmla="*/ 151336 h 1572363"/>
              <a:gd name="connsiteX12" fmla="*/ 2953297 w 3638318"/>
              <a:gd name="connsiteY12" fmla="*/ 114266 h 1572363"/>
              <a:gd name="connsiteX13" fmla="*/ 2854443 w 3638318"/>
              <a:gd name="connsiteY13" fmla="*/ 77196 h 1572363"/>
              <a:gd name="connsiteX14" fmla="*/ 2537641 w 3638318"/>
              <a:gd name="connsiteY14" fmla="*/ 174685 h 1572363"/>
              <a:gd name="connsiteX15" fmla="*/ 1858018 w 3638318"/>
              <a:gd name="connsiteY15" fmla="*/ 195988 h 1572363"/>
              <a:gd name="connsiteX16" fmla="*/ 1339034 w 3638318"/>
              <a:gd name="connsiteY16" fmla="*/ 165663 h 1572363"/>
              <a:gd name="connsiteX17" fmla="*/ 1156034 w 3638318"/>
              <a:gd name="connsiteY17" fmla="*/ 158917 h 1572363"/>
              <a:gd name="connsiteX18" fmla="*/ 713389 w 3638318"/>
              <a:gd name="connsiteY18" fmla="*/ 127533 h 1572363"/>
              <a:gd name="connsiteX19" fmla="*/ 506660 w 3638318"/>
              <a:gd name="connsiteY19" fmla="*/ 130943 h 1572363"/>
              <a:gd name="connsiteX20" fmla="*/ 469589 w 3638318"/>
              <a:gd name="connsiteY20" fmla="*/ 3055 h 1572363"/>
              <a:gd name="connsiteX21" fmla="*/ 420162 w 3638318"/>
              <a:gd name="connsiteY21" fmla="*/ 40125 h 1572363"/>
              <a:gd name="connsiteX22" fmla="*/ 321308 w 3638318"/>
              <a:gd name="connsiteY22" fmla="*/ 52482 h 1572363"/>
              <a:gd name="connsiteX23" fmla="*/ 271881 w 3638318"/>
              <a:gd name="connsiteY23" fmla="*/ 101909 h 1572363"/>
              <a:gd name="connsiteX24" fmla="*/ 234811 w 3638318"/>
              <a:gd name="connsiteY24" fmla="*/ 126623 h 1572363"/>
              <a:gd name="connsiteX25" fmla="*/ 197741 w 3638318"/>
              <a:gd name="connsiteY25" fmla="*/ 163693 h 1572363"/>
              <a:gd name="connsiteX26" fmla="*/ 148314 w 3638318"/>
              <a:gd name="connsiteY26" fmla="*/ 200763 h 1572363"/>
              <a:gd name="connsiteX27" fmla="*/ 123600 w 3638318"/>
              <a:gd name="connsiteY27" fmla="*/ 250190 h 1572363"/>
              <a:gd name="connsiteX28" fmla="*/ 98887 w 3638318"/>
              <a:gd name="connsiteY28" fmla="*/ 324331 h 1572363"/>
              <a:gd name="connsiteX29" fmla="*/ 61816 w 3638318"/>
              <a:gd name="connsiteY29" fmla="*/ 349044 h 1572363"/>
              <a:gd name="connsiteX30" fmla="*/ 49460 w 3638318"/>
              <a:gd name="connsiteY30" fmla="*/ 386115 h 1572363"/>
              <a:gd name="connsiteX31" fmla="*/ 12389 w 3638318"/>
              <a:gd name="connsiteY31" fmla="*/ 410828 h 1572363"/>
              <a:gd name="connsiteX32" fmla="*/ 33 w 3638318"/>
              <a:gd name="connsiteY32" fmla="*/ 460255 h 1572363"/>
              <a:gd name="connsiteX0" fmla="*/ 3546422 w 3638318"/>
              <a:gd name="connsiteY0" fmla="*/ 1572453 h 1572453"/>
              <a:gd name="connsiteX1" fmla="*/ 3571135 w 3638318"/>
              <a:gd name="connsiteY1" fmla="*/ 1473599 h 1572453"/>
              <a:gd name="connsiteX2" fmla="*/ 3595849 w 3638318"/>
              <a:gd name="connsiteY2" fmla="*/ 1436529 h 1572453"/>
              <a:gd name="connsiteX3" fmla="*/ 3595849 w 3638318"/>
              <a:gd name="connsiteY3" fmla="*/ 707480 h 1572453"/>
              <a:gd name="connsiteX4" fmla="*/ 3571135 w 3638318"/>
              <a:gd name="connsiteY4" fmla="*/ 472702 h 1572453"/>
              <a:gd name="connsiteX5" fmla="*/ 3558778 w 3638318"/>
              <a:gd name="connsiteY5" fmla="*/ 435632 h 1572453"/>
              <a:gd name="connsiteX6" fmla="*/ 3546422 w 3638318"/>
              <a:gd name="connsiteY6" fmla="*/ 386205 h 1572453"/>
              <a:gd name="connsiteX7" fmla="*/ 3509351 w 3638318"/>
              <a:gd name="connsiteY7" fmla="*/ 361491 h 1572453"/>
              <a:gd name="connsiteX8" fmla="*/ 3472281 w 3638318"/>
              <a:gd name="connsiteY8" fmla="*/ 274994 h 1572453"/>
              <a:gd name="connsiteX9" fmla="*/ 3447568 w 3638318"/>
              <a:gd name="connsiteY9" fmla="*/ 237924 h 1572453"/>
              <a:gd name="connsiteX10" fmla="*/ 3113935 w 3638318"/>
              <a:gd name="connsiteY10" fmla="*/ 176140 h 1572453"/>
              <a:gd name="connsiteX11" fmla="*/ 3039795 w 3638318"/>
              <a:gd name="connsiteY11" fmla="*/ 151426 h 1572453"/>
              <a:gd name="connsiteX12" fmla="*/ 2953297 w 3638318"/>
              <a:gd name="connsiteY12" fmla="*/ 114356 h 1572453"/>
              <a:gd name="connsiteX13" fmla="*/ 2854443 w 3638318"/>
              <a:gd name="connsiteY13" fmla="*/ 77286 h 1572453"/>
              <a:gd name="connsiteX14" fmla="*/ 2537641 w 3638318"/>
              <a:gd name="connsiteY14" fmla="*/ 174775 h 1572453"/>
              <a:gd name="connsiteX15" fmla="*/ 1858018 w 3638318"/>
              <a:gd name="connsiteY15" fmla="*/ 196078 h 1572453"/>
              <a:gd name="connsiteX16" fmla="*/ 1339034 w 3638318"/>
              <a:gd name="connsiteY16" fmla="*/ 165753 h 1572453"/>
              <a:gd name="connsiteX17" fmla="*/ 1156034 w 3638318"/>
              <a:gd name="connsiteY17" fmla="*/ 159007 h 1572453"/>
              <a:gd name="connsiteX18" fmla="*/ 713389 w 3638318"/>
              <a:gd name="connsiteY18" fmla="*/ 127623 h 1572453"/>
              <a:gd name="connsiteX19" fmla="*/ 506660 w 3638318"/>
              <a:gd name="connsiteY19" fmla="*/ 131033 h 1572453"/>
              <a:gd name="connsiteX20" fmla="*/ 469589 w 3638318"/>
              <a:gd name="connsiteY20" fmla="*/ 3145 h 1572453"/>
              <a:gd name="connsiteX21" fmla="*/ 420162 w 3638318"/>
              <a:gd name="connsiteY21" fmla="*/ 40215 h 1572453"/>
              <a:gd name="connsiteX22" fmla="*/ 321308 w 3638318"/>
              <a:gd name="connsiteY22" fmla="*/ 52572 h 1572453"/>
              <a:gd name="connsiteX23" fmla="*/ 271881 w 3638318"/>
              <a:gd name="connsiteY23" fmla="*/ 101999 h 1572453"/>
              <a:gd name="connsiteX24" fmla="*/ 234811 w 3638318"/>
              <a:gd name="connsiteY24" fmla="*/ 126713 h 1572453"/>
              <a:gd name="connsiteX25" fmla="*/ 197741 w 3638318"/>
              <a:gd name="connsiteY25" fmla="*/ 163783 h 1572453"/>
              <a:gd name="connsiteX26" fmla="*/ 148314 w 3638318"/>
              <a:gd name="connsiteY26" fmla="*/ 200853 h 1572453"/>
              <a:gd name="connsiteX27" fmla="*/ 123600 w 3638318"/>
              <a:gd name="connsiteY27" fmla="*/ 250280 h 1572453"/>
              <a:gd name="connsiteX28" fmla="*/ 98887 w 3638318"/>
              <a:gd name="connsiteY28" fmla="*/ 324421 h 1572453"/>
              <a:gd name="connsiteX29" fmla="*/ 61816 w 3638318"/>
              <a:gd name="connsiteY29" fmla="*/ 349134 h 1572453"/>
              <a:gd name="connsiteX30" fmla="*/ 49460 w 3638318"/>
              <a:gd name="connsiteY30" fmla="*/ 386205 h 1572453"/>
              <a:gd name="connsiteX31" fmla="*/ 12389 w 3638318"/>
              <a:gd name="connsiteY31" fmla="*/ 410918 h 1572453"/>
              <a:gd name="connsiteX32" fmla="*/ 33 w 3638318"/>
              <a:gd name="connsiteY32" fmla="*/ 460345 h 1572453"/>
              <a:gd name="connsiteX0" fmla="*/ 3546422 w 3638318"/>
              <a:gd name="connsiteY0" fmla="*/ 1536431 h 1536431"/>
              <a:gd name="connsiteX1" fmla="*/ 3571135 w 3638318"/>
              <a:gd name="connsiteY1" fmla="*/ 1437577 h 1536431"/>
              <a:gd name="connsiteX2" fmla="*/ 3595849 w 3638318"/>
              <a:gd name="connsiteY2" fmla="*/ 1400507 h 1536431"/>
              <a:gd name="connsiteX3" fmla="*/ 3595849 w 3638318"/>
              <a:gd name="connsiteY3" fmla="*/ 671458 h 1536431"/>
              <a:gd name="connsiteX4" fmla="*/ 3571135 w 3638318"/>
              <a:gd name="connsiteY4" fmla="*/ 436680 h 1536431"/>
              <a:gd name="connsiteX5" fmla="*/ 3558778 w 3638318"/>
              <a:gd name="connsiteY5" fmla="*/ 399610 h 1536431"/>
              <a:gd name="connsiteX6" fmla="*/ 3546422 w 3638318"/>
              <a:gd name="connsiteY6" fmla="*/ 350183 h 1536431"/>
              <a:gd name="connsiteX7" fmla="*/ 3509351 w 3638318"/>
              <a:gd name="connsiteY7" fmla="*/ 325469 h 1536431"/>
              <a:gd name="connsiteX8" fmla="*/ 3472281 w 3638318"/>
              <a:gd name="connsiteY8" fmla="*/ 238972 h 1536431"/>
              <a:gd name="connsiteX9" fmla="*/ 3447568 w 3638318"/>
              <a:gd name="connsiteY9" fmla="*/ 201902 h 1536431"/>
              <a:gd name="connsiteX10" fmla="*/ 3113935 w 3638318"/>
              <a:gd name="connsiteY10" fmla="*/ 140118 h 1536431"/>
              <a:gd name="connsiteX11" fmla="*/ 3039795 w 3638318"/>
              <a:gd name="connsiteY11" fmla="*/ 115404 h 1536431"/>
              <a:gd name="connsiteX12" fmla="*/ 2953297 w 3638318"/>
              <a:gd name="connsiteY12" fmla="*/ 78334 h 1536431"/>
              <a:gd name="connsiteX13" fmla="*/ 2854443 w 3638318"/>
              <a:gd name="connsiteY13" fmla="*/ 41264 h 1536431"/>
              <a:gd name="connsiteX14" fmla="*/ 2537641 w 3638318"/>
              <a:gd name="connsiteY14" fmla="*/ 138753 h 1536431"/>
              <a:gd name="connsiteX15" fmla="*/ 1858018 w 3638318"/>
              <a:gd name="connsiteY15" fmla="*/ 160056 h 1536431"/>
              <a:gd name="connsiteX16" fmla="*/ 1339034 w 3638318"/>
              <a:gd name="connsiteY16" fmla="*/ 129731 h 1536431"/>
              <a:gd name="connsiteX17" fmla="*/ 1156034 w 3638318"/>
              <a:gd name="connsiteY17" fmla="*/ 122985 h 1536431"/>
              <a:gd name="connsiteX18" fmla="*/ 713389 w 3638318"/>
              <a:gd name="connsiteY18" fmla="*/ 91601 h 1536431"/>
              <a:gd name="connsiteX19" fmla="*/ 506660 w 3638318"/>
              <a:gd name="connsiteY19" fmla="*/ 95011 h 1536431"/>
              <a:gd name="connsiteX20" fmla="*/ 420162 w 3638318"/>
              <a:gd name="connsiteY20" fmla="*/ 4193 h 1536431"/>
              <a:gd name="connsiteX21" fmla="*/ 321308 w 3638318"/>
              <a:gd name="connsiteY21" fmla="*/ 16550 h 1536431"/>
              <a:gd name="connsiteX22" fmla="*/ 271881 w 3638318"/>
              <a:gd name="connsiteY22" fmla="*/ 65977 h 1536431"/>
              <a:gd name="connsiteX23" fmla="*/ 234811 w 3638318"/>
              <a:gd name="connsiteY23" fmla="*/ 90691 h 1536431"/>
              <a:gd name="connsiteX24" fmla="*/ 197741 w 3638318"/>
              <a:gd name="connsiteY24" fmla="*/ 127761 h 1536431"/>
              <a:gd name="connsiteX25" fmla="*/ 148314 w 3638318"/>
              <a:gd name="connsiteY25" fmla="*/ 164831 h 1536431"/>
              <a:gd name="connsiteX26" fmla="*/ 123600 w 3638318"/>
              <a:gd name="connsiteY26" fmla="*/ 214258 h 1536431"/>
              <a:gd name="connsiteX27" fmla="*/ 98887 w 3638318"/>
              <a:gd name="connsiteY27" fmla="*/ 288399 h 1536431"/>
              <a:gd name="connsiteX28" fmla="*/ 61816 w 3638318"/>
              <a:gd name="connsiteY28" fmla="*/ 313112 h 1536431"/>
              <a:gd name="connsiteX29" fmla="*/ 49460 w 3638318"/>
              <a:gd name="connsiteY29" fmla="*/ 350183 h 1536431"/>
              <a:gd name="connsiteX30" fmla="*/ 12389 w 3638318"/>
              <a:gd name="connsiteY30" fmla="*/ 374896 h 1536431"/>
              <a:gd name="connsiteX31" fmla="*/ 33 w 3638318"/>
              <a:gd name="connsiteY31" fmla="*/ 424323 h 1536431"/>
              <a:gd name="connsiteX0" fmla="*/ 3546422 w 3638318"/>
              <a:gd name="connsiteY0" fmla="*/ 1536431 h 1536431"/>
              <a:gd name="connsiteX1" fmla="*/ 3571135 w 3638318"/>
              <a:gd name="connsiteY1" fmla="*/ 1437577 h 1536431"/>
              <a:gd name="connsiteX2" fmla="*/ 3595849 w 3638318"/>
              <a:gd name="connsiteY2" fmla="*/ 1400507 h 1536431"/>
              <a:gd name="connsiteX3" fmla="*/ 3595849 w 3638318"/>
              <a:gd name="connsiteY3" fmla="*/ 671458 h 1536431"/>
              <a:gd name="connsiteX4" fmla="*/ 3571135 w 3638318"/>
              <a:gd name="connsiteY4" fmla="*/ 436680 h 1536431"/>
              <a:gd name="connsiteX5" fmla="*/ 3558778 w 3638318"/>
              <a:gd name="connsiteY5" fmla="*/ 399610 h 1536431"/>
              <a:gd name="connsiteX6" fmla="*/ 3546422 w 3638318"/>
              <a:gd name="connsiteY6" fmla="*/ 350183 h 1536431"/>
              <a:gd name="connsiteX7" fmla="*/ 3509351 w 3638318"/>
              <a:gd name="connsiteY7" fmla="*/ 325469 h 1536431"/>
              <a:gd name="connsiteX8" fmla="*/ 3472281 w 3638318"/>
              <a:gd name="connsiteY8" fmla="*/ 238972 h 1536431"/>
              <a:gd name="connsiteX9" fmla="*/ 3447568 w 3638318"/>
              <a:gd name="connsiteY9" fmla="*/ 201902 h 1536431"/>
              <a:gd name="connsiteX10" fmla="*/ 3113935 w 3638318"/>
              <a:gd name="connsiteY10" fmla="*/ 140118 h 1536431"/>
              <a:gd name="connsiteX11" fmla="*/ 3039795 w 3638318"/>
              <a:gd name="connsiteY11" fmla="*/ 115404 h 1536431"/>
              <a:gd name="connsiteX12" fmla="*/ 2953297 w 3638318"/>
              <a:gd name="connsiteY12" fmla="*/ 78334 h 1536431"/>
              <a:gd name="connsiteX13" fmla="*/ 2854443 w 3638318"/>
              <a:gd name="connsiteY13" fmla="*/ 41264 h 1536431"/>
              <a:gd name="connsiteX14" fmla="*/ 2537641 w 3638318"/>
              <a:gd name="connsiteY14" fmla="*/ 138753 h 1536431"/>
              <a:gd name="connsiteX15" fmla="*/ 1858018 w 3638318"/>
              <a:gd name="connsiteY15" fmla="*/ 160056 h 1536431"/>
              <a:gd name="connsiteX16" fmla="*/ 1339034 w 3638318"/>
              <a:gd name="connsiteY16" fmla="*/ 129731 h 1536431"/>
              <a:gd name="connsiteX17" fmla="*/ 1156034 w 3638318"/>
              <a:gd name="connsiteY17" fmla="*/ 122985 h 1536431"/>
              <a:gd name="connsiteX18" fmla="*/ 713389 w 3638318"/>
              <a:gd name="connsiteY18" fmla="*/ 91601 h 1536431"/>
              <a:gd name="connsiteX19" fmla="*/ 506660 w 3638318"/>
              <a:gd name="connsiteY19" fmla="*/ 95011 h 1536431"/>
              <a:gd name="connsiteX20" fmla="*/ 420162 w 3638318"/>
              <a:gd name="connsiteY20" fmla="*/ 4193 h 1536431"/>
              <a:gd name="connsiteX21" fmla="*/ 321308 w 3638318"/>
              <a:gd name="connsiteY21" fmla="*/ 16550 h 1536431"/>
              <a:gd name="connsiteX22" fmla="*/ 271881 w 3638318"/>
              <a:gd name="connsiteY22" fmla="*/ 65977 h 1536431"/>
              <a:gd name="connsiteX23" fmla="*/ 234811 w 3638318"/>
              <a:gd name="connsiteY23" fmla="*/ 90691 h 1536431"/>
              <a:gd name="connsiteX24" fmla="*/ 197741 w 3638318"/>
              <a:gd name="connsiteY24" fmla="*/ 127761 h 1536431"/>
              <a:gd name="connsiteX25" fmla="*/ 148314 w 3638318"/>
              <a:gd name="connsiteY25" fmla="*/ 164831 h 1536431"/>
              <a:gd name="connsiteX26" fmla="*/ 123600 w 3638318"/>
              <a:gd name="connsiteY26" fmla="*/ 214258 h 1536431"/>
              <a:gd name="connsiteX27" fmla="*/ 98887 w 3638318"/>
              <a:gd name="connsiteY27" fmla="*/ 288399 h 1536431"/>
              <a:gd name="connsiteX28" fmla="*/ 61816 w 3638318"/>
              <a:gd name="connsiteY28" fmla="*/ 313112 h 1536431"/>
              <a:gd name="connsiteX29" fmla="*/ 49460 w 3638318"/>
              <a:gd name="connsiteY29" fmla="*/ 350183 h 1536431"/>
              <a:gd name="connsiteX30" fmla="*/ 12389 w 3638318"/>
              <a:gd name="connsiteY30" fmla="*/ 374896 h 1536431"/>
              <a:gd name="connsiteX31" fmla="*/ 33 w 3638318"/>
              <a:gd name="connsiteY31" fmla="*/ 424323 h 1536431"/>
              <a:gd name="connsiteX0" fmla="*/ 3546422 w 3638318"/>
              <a:gd name="connsiteY0" fmla="*/ 1519881 h 1519881"/>
              <a:gd name="connsiteX1" fmla="*/ 3571135 w 3638318"/>
              <a:gd name="connsiteY1" fmla="*/ 1421027 h 1519881"/>
              <a:gd name="connsiteX2" fmla="*/ 3595849 w 3638318"/>
              <a:gd name="connsiteY2" fmla="*/ 1383957 h 1519881"/>
              <a:gd name="connsiteX3" fmla="*/ 3595849 w 3638318"/>
              <a:gd name="connsiteY3" fmla="*/ 654908 h 1519881"/>
              <a:gd name="connsiteX4" fmla="*/ 3571135 w 3638318"/>
              <a:gd name="connsiteY4" fmla="*/ 420130 h 1519881"/>
              <a:gd name="connsiteX5" fmla="*/ 3558778 w 3638318"/>
              <a:gd name="connsiteY5" fmla="*/ 383060 h 1519881"/>
              <a:gd name="connsiteX6" fmla="*/ 3546422 w 3638318"/>
              <a:gd name="connsiteY6" fmla="*/ 333633 h 1519881"/>
              <a:gd name="connsiteX7" fmla="*/ 3509351 w 3638318"/>
              <a:gd name="connsiteY7" fmla="*/ 308919 h 1519881"/>
              <a:gd name="connsiteX8" fmla="*/ 3472281 w 3638318"/>
              <a:gd name="connsiteY8" fmla="*/ 222422 h 1519881"/>
              <a:gd name="connsiteX9" fmla="*/ 3447568 w 3638318"/>
              <a:gd name="connsiteY9" fmla="*/ 185352 h 1519881"/>
              <a:gd name="connsiteX10" fmla="*/ 3113935 w 3638318"/>
              <a:gd name="connsiteY10" fmla="*/ 123568 h 1519881"/>
              <a:gd name="connsiteX11" fmla="*/ 3039795 w 3638318"/>
              <a:gd name="connsiteY11" fmla="*/ 98854 h 1519881"/>
              <a:gd name="connsiteX12" fmla="*/ 2953297 w 3638318"/>
              <a:gd name="connsiteY12" fmla="*/ 61784 h 1519881"/>
              <a:gd name="connsiteX13" fmla="*/ 2854443 w 3638318"/>
              <a:gd name="connsiteY13" fmla="*/ 24714 h 1519881"/>
              <a:gd name="connsiteX14" fmla="*/ 2537641 w 3638318"/>
              <a:gd name="connsiteY14" fmla="*/ 122203 h 1519881"/>
              <a:gd name="connsiteX15" fmla="*/ 1858018 w 3638318"/>
              <a:gd name="connsiteY15" fmla="*/ 143506 h 1519881"/>
              <a:gd name="connsiteX16" fmla="*/ 1339034 w 3638318"/>
              <a:gd name="connsiteY16" fmla="*/ 113181 h 1519881"/>
              <a:gd name="connsiteX17" fmla="*/ 1156034 w 3638318"/>
              <a:gd name="connsiteY17" fmla="*/ 106435 h 1519881"/>
              <a:gd name="connsiteX18" fmla="*/ 713389 w 3638318"/>
              <a:gd name="connsiteY18" fmla="*/ 75051 h 1519881"/>
              <a:gd name="connsiteX19" fmla="*/ 506660 w 3638318"/>
              <a:gd name="connsiteY19" fmla="*/ 78461 h 1519881"/>
              <a:gd name="connsiteX20" fmla="*/ 321308 w 3638318"/>
              <a:gd name="connsiteY20" fmla="*/ 0 h 1519881"/>
              <a:gd name="connsiteX21" fmla="*/ 271881 w 3638318"/>
              <a:gd name="connsiteY21" fmla="*/ 49427 h 1519881"/>
              <a:gd name="connsiteX22" fmla="*/ 234811 w 3638318"/>
              <a:gd name="connsiteY22" fmla="*/ 74141 h 1519881"/>
              <a:gd name="connsiteX23" fmla="*/ 197741 w 3638318"/>
              <a:gd name="connsiteY23" fmla="*/ 111211 h 1519881"/>
              <a:gd name="connsiteX24" fmla="*/ 148314 w 3638318"/>
              <a:gd name="connsiteY24" fmla="*/ 148281 h 1519881"/>
              <a:gd name="connsiteX25" fmla="*/ 123600 w 3638318"/>
              <a:gd name="connsiteY25" fmla="*/ 197708 h 1519881"/>
              <a:gd name="connsiteX26" fmla="*/ 98887 w 3638318"/>
              <a:gd name="connsiteY26" fmla="*/ 271849 h 1519881"/>
              <a:gd name="connsiteX27" fmla="*/ 61816 w 3638318"/>
              <a:gd name="connsiteY27" fmla="*/ 296562 h 1519881"/>
              <a:gd name="connsiteX28" fmla="*/ 49460 w 3638318"/>
              <a:gd name="connsiteY28" fmla="*/ 333633 h 1519881"/>
              <a:gd name="connsiteX29" fmla="*/ 12389 w 3638318"/>
              <a:gd name="connsiteY29" fmla="*/ 358346 h 1519881"/>
              <a:gd name="connsiteX30" fmla="*/ 33 w 3638318"/>
              <a:gd name="connsiteY30" fmla="*/ 407773 h 1519881"/>
              <a:gd name="connsiteX0" fmla="*/ 3546422 w 3638318"/>
              <a:gd name="connsiteY0" fmla="*/ 1519887 h 1519887"/>
              <a:gd name="connsiteX1" fmla="*/ 3571135 w 3638318"/>
              <a:gd name="connsiteY1" fmla="*/ 1421033 h 1519887"/>
              <a:gd name="connsiteX2" fmla="*/ 3595849 w 3638318"/>
              <a:gd name="connsiteY2" fmla="*/ 1383963 h 1519887"/>
              <a:gd name="connsiteX3" fmla="*/ 3595849 w 3638318"/>
              <a:gd name="connsiteY3" fmla="*/ 654914 h 1519887"/>
              <a:gd name="connsiteX4" fmla="*/ 3571135 w 3638318"/>
              <a:gd name="connsiteY4" fmla="*/ 420136 h 1519887"/>
              <a:gd name="connsiteX5" fmla="*/ 3558778 w 3638318"/>
              <a:gd name="connsiteY5" fmla="*/ 383066 h 1519887"/>
              <a:gd name="connsiteX6" fmla="*/ 3546422 w 3638318"/>
              <a:gd name="connsiteY6" fmla="*/ 333639 h 1519887"/>
              <a:gd name="connsiteX7" fmla="*/ 3509351 w 3638318"/>
              <a:gd name="connsiteY7" fmla="*/ 308925 h 1519887"/>
              <a:gd name="connsiteX8" fmla="*/ 3472281 w 3638318"/>
              <a:gd name="connsiteY8" fmla="*/ 222428 h 1519887"/>
              <a:gd name="connsiteX9" fmla="*/ 3447568 w 3638318"/>
              <a:gd name="connsiteY9" fmla="*/ 185358 h 1519887"/>
              <a:gd name="connsiteX10" fmla="*/ 3113935 w 3638318"/>
              <a:gd name="connsiteY10" fmla="*/ 123574 h 1519887"/>
              <a:gd name="connsiteX11" fmla="*/ 3039795 w 3638318"/>
              <a:gd name="connsiteY11" fmla="*/ 98860 h 1519887"/>
              <a:gd name="connsiteX12" fmla="*/ 2953297 w 3638318"/>
              <a:gd name="connsiteY12" fmla="*/ 61790 h 1519887"/>
              <a:gd name="connsiteX13" fmla="*/ 2854443 w 3638318"/>
              <a:gd name="connsiteY13" fmla="*/ 24720 h 1519887"/>
              <a:gd name="connsiteX14" fmla="*/ 2537641 w 3638318"/>
              <a:gd name="connsiteY14" fmla="*/ 122209 h 1519887"/>
              <a:gd name="connsiteX15" fmla="*/ 1858018 w 3638318"/>
              <a:gd name="connsiteY15" fmla="*/ 143512 h 1519887"/>
              <a:gd name="connsiteX16" fmla="*/ 1339034 w 3638318"/>
              <a:gd name="connsiteY16" fmla="*/ 113187 h 1519887"/>
              <a:gd name="connsiteX17" fmla="*/ 1156034 w 3638318"/>
              <a:gd name="connsiteY17" fmla="*/ 106441 h 1519887"/>
              <a:gd name="connsiteX18" fmla="*/ 713389 w 3638318"/>
              <a:gd name="connsiteY18" fmla="*/ 75057 h 1519887"/>
              <a:gd name="connsiteX19" fmla="*/ 506660 w 3638318"/>
              <a:gd name="connsiteY19" fmla="*/ 78467 h 1519887"/>
              <a:gd name="connsiteX20" fmla="*/ 321308 w 3638318"/>
              <a:gd name="connsiteY20" fmla="*/ 6 h 1519887"/>
              <a:gd name="connsiteX21" fmla="*/ 234811 w 3638318"/>
              <a:gd name="connsiteY21" fmla="*/ 74147 h 1519887"/>
              <a:gd name="connsiteX22" fmla="*/ 197741 w 3638318"/>
              <a:gd name="connsiteY22" fmla="*/ 111217 h 1519887"/>
              <a:gd name="connsiteX23" fmla="*/ 148314 w 3638318"/>
              <a:gd name="connsiteY23" fmla="*/ 148287 h 1519887"/>
              <a:gd name="connsiteX24" fmla="*/ 123600 w 3638318"/>
              <a:gd name="connsiteY24" fmla="*/ 197714 h 1519887"/>
              <a:gd name="connsiteX25" fmla="*/ 98887 w 3638318"/>
              <a:gd name="connsiteY25" fmla="*/ 271855 h 1519887"/>
              <a:gd name="connsiteX26" fmla="*/ 61816 w 3638318"/>
              <a:gd name="connsiteY26" fmla="*/ 296568 h 1519887"/>
              <a:gd name="connsiteX27" fmla="*/ 49460 w 3638318"/>
              <a:gd name="connsiteY27" fmla="*/ 333639 h 1519887"/>
              <a:gd name="connsiteX28" fmla="*/ 12389 w 3638318"/>
              <a:gd name="connsiteY28" fmla="*/ 358352 h 1519887"/>
              <a:gd name="connsiteX29" fmla="*/ 33 w 3638318"/>
              <a:gd name="connsiteY29" fmla="*/ 407779 h 1519887"/>
              <a:gd name="connsiteX0" fmla="*/ 3546422 w 3638318"/>
              <a:gd name="connsiteY0" fmla="*/ 1519888 h 1519888"/>
              <a:gd name="connsiteX1" fmla="*/ 3571135 w 3638318"/>
              <a:gd name="connsiteY1" fmla="*/ 1421034 h 1519888"/>
              <a:gd name="connsiteX2" fmla="*/ 3595849 w 3638318"/>
              <a:gd name="connsiteY2" fmla="*/ 1383964 h 1519888"/>
              <a:gd name="connsiteX3" fmla="*/ 3595849 w 3638318"/>
              <a:gd name="connsiteY3" fmla="*/ 654915 h 1519888"/>
              <a:gd name="connsiteX4" fmla="*/ 3571135 w 3638318"/>
              <a:gd name="connsiteY4" fmla="*/ 420137 h 1519888"/>
              <a:gd name="connsiteX5" fmla="*/ 3558778 w 3638318"/>
              <a:gd name="connsiteY5" fmla="*/ 383067 h 1519888"/>
              <a:gd name="connsiteX6" fmla="*/ 3546422 w 3638318"/>
              <a:gd name="connsiteY6" fmla="*/ 333640 h 1519888"/>
              <a:gd name="connsiteX7" fmla="*/ 3509351 w 3638318"/>
              <a:gd name="connsiteY7" fmla="*/ 308926 h 1519888"/>
              <a:gd name="connsiteX8" fmla="*/ 3472281 w 3638318"/>
              <a:gd name="connsiteY8" fmla="*/ 222429 h 1519888"/>
              <a:gd name="connsiteX9" fmla="*/ 3447568 w 3638318"/>
              <a:gd name="connsiteY9" fmla="*/ 185359 h 1519888"/>
              <a:gd name="connsiteX10" fmla="*/ 3113935 w 3638318"/>
              <a:gd name="connsiteY10" fmla="*/ 123575 h 1519888"/>
              <a:gd name="connsiteX11" fmla="*/ 3039795 w 3638318"/>
              <a:gd name="connsiteY11" fmla="*/ 98861 h 1519888"/>
              <a:gd name="connsiteX12" fmla="*/ 2953297 w 3638318"/>
              <a:gd name="connsiteY12" fmla="*/ 61791 h 1519888"/>
              <a:gd name="connsiteX13" fmla="*/ 2854443 w 3638318"/>
              <a:gd name="connsiteY13" fmla="*/ 24721 h 1519888"/>
              <a:gd name="connsiteX14" fmla="*/ 2537641 w 3638318"/>
              <a:gd name="connsiteY14" fmla="*/ 122210 h 1519888"/>
              <a:gd name="connsiteX15" fmla="*/ 1858018 w 3638318"/>
              <a:gd name="connsiteY15" fmla="*/ 143513 h 1519888"/>
              <a:gd name="connsiteX16" fmla="*/ 1339034 w 3638318"/>
              <a:gd name="connsiteY16" fmla="*/ 113188 h 1519888"/>
              <a:gd name="connsiteX17" fmla="*/ 1156034 w 3638318"/>
              <a:gd name="connsiteY17" fmla="*/ 106442 h 1519888"/>
              <a:gd name="connsiteX18" fmla="*/ 713389 w 3638318"/>
              <a:gd name="connsiteY18" fmla="*/ 75058 h 1519888"/>
              <a:gd name="connsiteX19" fmla="*/ 506660 w 3638318"/>
              <a:gd name="connsiteY19" fmla="*/ 78468 h 1519888"/>
              <a:gd name="connsiteX20" fmla="*/ 321308 w 3638318"/>
              <a:gd name="connsiteY20" fmla="*/ 7 h 1519888"/>
              <a:gd name="connsiteX21" fmla="*/ 234811 w 3638318"/>
              <a:gd name="connsiteY21" fmla="*/ 74148 h 1519888"/>
              <a:gd name="connsiteX22" fmla="*/ 148314 w 3638318"/>
              <a:gd name="connsiteY22" fmla="*/ 148288 h 1519888"/>
              <a:gd name="connsiteX23" fmla="*/ 123600 w 3638318"/>
              <a:gd name="connsiteY23" fmla="*/ 197715 h 1519888"/>
              <a:gd name="connsiteX24" fmla="*/ 98887 w 3638318"/>
              <a:gd name="connsiteY24" fmla="*/ 271856 h 1519888"/>
              <a:gd name="connsiteX25" fmla="*/ 61816 w 3638318"/>
              <a:gd name="connsiteY25" fmla="*/ 296569 h 1519888"/>
              <a:gd name="connsiteX26" fmla="*/ 49460 w 3638318"/>
              <a:gd name="connsiteY26" fmla="*/ 333640 h 1519888"/>
              <a:gd name="connsiteX27" fmla="*/ 12389 w 3638318"/>
              <a:gd name="connsiteY27" fmla="*/ 358353 h 1519888"/>
              <a:gd name="connsiteX28" fmla="*/ 33 w 3638318"/>
              <a:gd name="connsiteY28" fmla="*/ 407780 h 1519888"/>
              <a:gd name="connsiteX0" fmla="*/ 3546422 w 3638318"/>
              <a:gd name="connsiteY0" fmla="*/ 1519888 h 1519888"/>
              <a:gd name="connsiteX1" fmla="*/ 3571135 w 3638318"/>
              <a:gd name="connsiteY1" fmla="*/ 1421034 h 1519888"/>
              <a:gd name="connsiteX2" fmla="*/ 3595849 w 3638318"/>
              <a:gd name="connsiteY2" fmla="*/ 1383964 h 1519888"/>
              <a:gd name="connsiteX3" fmla="*/ 3595849 w 3638318"/>
              <a:gd name="connsiteY3" fmla="*/ 654915 h 1519888"/>
              <a:gd name="connsiteX4" fmla="*/ 3571135 w 3638318"/>
              <a:gd name="connsiteY4" fmla="*/ 420137 h 1519888"/>
              <a:gd name="connsiteX5" fmla="*/ 3558778 w 3638318"/>
              <a:gd name="connsiteY5" fmla="*/ 383067 h 1519888"/>
              <a:gd name="connsiteX6" fmla="*/ 3546422 w 3638318"/>
              <a:gd name="connsiteY6" fmla="*/ 333640 h 1519888"/>
              <a:gd name="connsiteX7" fmla="*/ 3509351 w 3638318"/>
              <a:gd name="connsiteY7" fmla="*/ 308926 h 1519888"/>
              <a:gd name="connsiteX8" fmla="*/ 3472281 w 3638318"/>
              <a:gd name="connsiteY8" fmla="*/ 222429 h 1519888"/>
              <a:gd name="connsiteX9" fmla="*/ 3447568 w 3638318"/>
              <a:gd name="connsiteY9" fmla="*/ 185359 h 1519888"/>
              <a:gd name="connsiteX10" fmla="*/ 3113935 w 3638318"/>
              <a:gd name="connsiteY10" fmla="*/ 123575 h 1519888"/>
              <a:gd name="connsiteX11" fmla="*/ 3039795 w 3638318"/>
              <a:gd name="connsiteY11" fmla="*/ 98861 h 1519888"/>
              <a:gd name="connsiteX12" fmla="*/ 2953297 w 3638318"/>
              <a:gd name="connsiteY12" fmla="*/ 61791 h 1519888"/>
              <a:gd name="connsiteX13" fmla="*/ 2854443 w 3638318"/>
              <a:gd name="connsiteY13" fmla="*/ 24721 h 1519888"/>
              <a:gd name="connsiteX14" fmla="*/ 2537641 w 3638318"/>
              <a:gd name="connsiteY14" fmla="*/ 122210 h 1519888"/>
              <a:gd name="connsiteX15" fmla="*/ 1858018 w 3638318"/>
              <a:gd name="connsiteY15" fmla="*/ 143513 h 1519888"/>
              <a:gd name="connsiteX16" fmla="*/ 1339034 w 3638318"/>
              <a:gd name="connsiteY16" fmla="*/ 113188 h 1519888"/>
              <a:gd name="connsiteX17" fmla="*/ 1156034 w 3638318"/>
              <a:gd name="connsiteY17" fmla="*/ 106442 h 1519888"/>
              <a:gd name="connsiteX18" fmla="*/ 713389 w 3638318"/>
              <a:gd name="connsiteY18" fmla="*/ 75058 h 1519888"/>
              <a:gd name="connsiteX19" fmla="*/ 506660 w 3638318"/>
              <a:gd name="connsiteY19" fmla="*/ 78468 h 1519888"/>
              <a:gd name="connsiteX20" fmla="*/ 321308 w 3638318"/>
              <a:gd name="connsiteY20" fmla="*/ 7 h 1519888"/>
              <a:gd name="connsiteX21" fmla="*/ 234811 w 3638318"/>
              <a:gd name="connsiteY21" fmla="*/ 74148 h 1519888"/>
              <a:gd name="connsiteX22" fmla="*/ 148314 w 3638318"/>
              <a:gd name="connsiteY22" fmla="*/ 148288 h 1519888"/>
              <a:gd name="connsiteX23" fmla="*/ 98887 w 3638318"/>
              <a:gd name="connsiteY23" fmla="*/ 271856 h 1519888"/>
              <a:gd name="connsiteX24" fmla="*/ 61816 w 3638318"/>
              <a:gd name="connsiteY24" fmla="*/ 296569 h 1519888"/>
              <a:gd name="connsiteX25" fmla="*/ 49460 w 3638318"/>
              <a:gd name="connsiteY25" fmla="*/ 333640 h 1519888"/>
              <a:gd name="connsiteX26" fmla="*/ 12389 w 3638318"/>
              <a:gd name="connsiteY26" fmla="*/ 358353 h 1519888"/>
              <a:gd name="connsiteX27" fmla="*/ 33 w 3638318"/>
              <a:gd name="connsiteY27" fmla="*/ 407780 h 1519888"/>
              <a:gd name="connsiteX0" fmla="*/ 3546422 w 3638318"/>
              <a:gd name="connsiteY0" fmla="*/ 1519888 h 1519888"/>
              <a:gd name="connsiteX1" fmla="*/ 3571135 w 3638318"/>
              <a:gd name="connsiteY1" fmla="*/ 1421034 h 1519888"/>
              <a:gd name="connsiteX2" fmla="*/ 3595849 w 3638318"/>
              <a:gd name="connsiteY2" fmla="*/ 1383964 h 1519888"/>
              <a:gd name="connsiteX3" fmla="*/ 3595849 w 3638318"/>
              <a:gd name="connsiteY3" fmla="*/ 654915 h 1519888"/>
              <a:gd name="connsiteX4" fmla="*/ 3571135 w 3638318"/>
              <a:gd name="connsiteY4" fmla="*/ 420137 h 1519888"/>
              <a:gd name="connsiteX5" fmla="*/ 3558778 w 3638318"/>
              <a:gd name="connsiteY5" fmla="*/ 383067 h 1519888"/>
              <a:gd name="connsiteX6" fmla="*/ 3546422 w 3638318"/>
              <a:gd name="connsiteY6" fmla="*/ 333640 h 1519888"/>
              <a:gd name="connsiteX7" fmla="*/ 3509351 w 3638318"/>
              <a:gd name="connsiteY7" fmla="*/ 308926 h 1519888"/>
              <a:gd name="connsiteX8" fmla="*/ 3472281 w 3638318"/>
              <a:gd name="connsiteY8" fmla="*/ 222429 h 1519888"/>
              <a:gd name="connsiteX9" fmla="*/ 3447568 w 3638318"/>
              <a:gd name="connsiteY9" fmla="*/ 185359 h 1519888"/>
              <a:gd name="connsiteX10" fmla="*/ 3113935 w 3638318"/>
              <a:gd name="connsiteY10" fmla="*/ 123575 h 1519888"/>
              <a:gd name="connsiteX11" fmla="*/ 3039795 w 3638318"/>
              <a:gd name="connsiteY11" fmla="*/ 98861 h 1519888"/>
              <a:gd name="connsiteX12" fmla="*/ 2953297 w 3638318"/>
              <a:gd name="connsiteY12" fmla="*/ 61791 h 1519888"/>
              <a:gd name="connsiteX13" fmla="*/ 2854443 w 3638318"/>
              <a:gd name="connsiteY13" fmla="*/ 24721 h 1519888"/>
              <a:gd name="connsiteX14" fmla="*/ 2537641 w 3638318"/>
              <a:gd name="connsiteY14" fmla="*/ 122210 h 1519888"/>
              <a:gd name="connsiteX15" fmla="*/ 1858018 w 3638318"/>
              <a:gd name="connsiteY15" fmla="*/ 143513 h 1519888"/>
              <a:gd name="connsiteX16" fmla="*/ 1339034 w 3638318"/>
              <a:gd name="connsiteY16" fmla="*/ 113188 h 1519888"/>
              <a:gd name="connsiteX17" fmla="*/ 1156034 w 3638318"/>
              <a:gd name="connsiteY17" fmla="*/ 106442 h 1519888"/>
              <a:gd name="connsiteX18" fmla="*/ 713389 w 3638318"/>
              <a:gd name="connsiteY18" fmla="*/ 75058 h 1519888"/>
              <a:gd name="connsiteX19" fmla="*/ 506660 w 3638318"/>
              <a:gd name="connsiteY19" fmla="*/ 78468 h 1519888"/>
              <a:gd name="connsiteX20" fmla="*/ 321308 w 3638318"/>
              <a:gd name="connsiteY20" fmla="*/ 7 h 1519888"/>
              <a:gd name="connsiteX21" fmla="*/ 234811 w 3638318"/>
              <a:gd name="connsiteY21" fmla="*/ 74148 h 1519888"/>
              <a:gd name="connsiteX22" fmla="*/ 148314 w 3638318"/>
              <a:gd name="connsiteY22" fmla="*/ 148288 h 1519888"/>
              <a:gd name="connsiteX23" fmla="*/ 98887 w 3638318"/>
              <a:gd name="connsiteY23" fmla="*/ 271856 h 1519888"/>
              <a:gd name="connsiteX24" fmla="*/ 49460 w 3638318"/>
              <a:gd name="connsiteY24" fmla="*/ 333640 h 1519888"/>
              <a:gd name="connsiteX25" fmla="*/ 12389 w 3638318"/>
              <a:gd name="connsiteY25" fmla="*/ 358353 h 1519888"/>
              <a:gd name="connsiteX26" fmla="*/ 33 w 3638318"/>
              <a:gd name="connsiteY26" fmla="*/ 407780 h 1519888"/>
              <a:gd name="connsiteX0" fmla="*/ 3546389 w 3638285"/>
              <a:gd name="connsiteY0" fmla="*/ 1519888 h 1519888"/>
              <a:gd name="connsiteX1" fmla="*/ 3571102 w 3638285"/>
              <a:gd name="connsiteY1" fmla="*/ 1421034 h 1519888"/>
              <a:gd name="connsiteX2" fmla="*/ 3595816 w 3638285"/>
              <a:gd name="connsiteY2" fmla="*/ 1383964 h 1519888"/>
              <a:gd name="connsiteX3" fmla="*/ 3595816 w 3638285"/>
              <a:gd name="connsiteY3" fmla="*/ 654915 h 1519888"/>
              <a:gd name="connsiteX4" fmla="*/ 3571102 w 3638285"/>
              <a:gd name="connsiteY4" fmla="*/ 420137 h 1519888"/>
              <a:gd name="connsiteX5" fmla="*/ 3558745 w 3638285"/>
              <a:gd name="connsiteY5" fmla="*/ 383067 h 1519888"/>
              <a:gd name="connsiteX6" fmla="*/ 3546389 w 3638285"/>
              <a:gd name="connsiteY6" fmla="*/ 333640 h 1519888"/>
              <a:gd name="connsiteX7" fmla="*/ 3509318 w 3638285"/>
              <a:gd name="connsiteY7" fmla="*/ 308926 h 1519888"/>
              <a:gd name="connsiteX8" fmla="*/ 3472248 w 3638285"/>
              <a:gd name="connsiteY8" fmla="*/ 222429 h 1519888"/>
              <a:gd name="connsiteX9" fmla="*/ 3447535 w 3638285"/>
              <a:gd name="connsiteY9" fmla="*/ 185359 h 1519888"/>
              <a:gd name="connsiteX10" fmla="*/ 3113902 w 3638285"/>
              <a:gd name="connsiteY10" fmla="*/ 123575 h 1519888"/>
              <a:gd name="connsiteX11" fmla="*/ 3039762 w 3638285"/>
              <a:gd name="connsiteY11" fmla="*/ 98861 h 1519888"/>
              <a:gd name="connsiteX12" fmla="*/ 2953264 w 3638285"/>
              <a:gd name="connsiteY12" fmla="*/ 61791 h 1519888"/>
              <a:gd name="connsiteX13" fmla="*/ 2854410 w 3638285"/>
              <a:gd name="connsiteY13" fmla="*/ 24721 h 1519888"/>
              <a:gd name="connsiteX14" fmla="*/ 2537608 w 3638285"/>
              <a:gd name="connsiteY14" fmla="*/ 122210 h 1519888"/>
              <a:gd name="connsiteX15" fmla="*/ 1857985 w 3638285"/>
              <a:gd name="connsiteY15" fmla="*/ 143513 h 1519888"/>
              <a:gd name="connsiteX16" fmla="*/ 1339001 w 3638285"/>
              <a:gd name="connsiteY16" fmla="*/ 113188 h 1519888"/>
              <a:gd name="connsiteX17" fmla="*/ 1156001 w 3638285"/>
              <a:gd name="connsiteY17" fmla="*/ 106442 h 1519888"/>
              <a:gd name="connsiteX18" fmla="*/ 713356 w 3638285"/>
              <a:gd name="connsiteY18" fmla="*/ 75058 h 1519888"/>
              <a:gd name="connsiteX19" fmla="*/ 506627 w 3638285"/>
              <a:gd name="connsiteY19" fmla="*/ 78468 h 1519888"/>
              <a:gd name="connsiteX20" fmla="*/ 321275 w 3638285"/>
              <a:gd name="connsiteY20" fmla="*/ 7 h 1519888"/>
              <a:gd name="connsiteX21" fmla="*/ 234778 w 3638285"/>
              <a:gd name="connsiteY21" fmla="*/ 74148 h 1519888"/>
              <a:gd name="connsiteX22" fmla="*/ 148281 w 3638285"/>
              <a:gd name="connsiteY22" fmla="*/ 148288 h 1519888"/>
              <a:gd name="connsiteX23" fmla="*/ 98854 w 3638285"/>
              <a:gd name="connsiteY23" fmla="*/ 271856 h 1519888"/>
              <a:gd name="connsiteX24" fmla="*/ 49427 w 3638285"/>
              <a:gd name="connsiteY24" fmla="*/ 333640 h 1519888"/>
              <a:gd name="connsiteX25" fmla="*/ 0 w 3638285"/>
              <a:gd name="connsiteY25" fmla="*/ 407780 h 1519888"/>
              <a:gd name="connsiteX0" fmla="*/ 3546389 w 3638285"/>
              <a:gd name="connsiteY0" fmla="*/ 1519888 h 1519888"/>
              <a:gd name="connsiteX1" fmla="*/ 3571102 w 3638285"/>
              <a:gd name="connsiteY1" fmla="*/ 1421034 h 1519888"/>
              <a:gd name="connsiteX2" fmla="*/ 3595816 w 3638285"/>
              <a:gd name="connsiteY2" fmla="*/ 1383964 h 1519888"/>
              <a:gd name="connsiteX3" fmla="*/ 3595816 w 3638285"/>
              <a:gd name="connsiteY3" fmla="*/ 654915 h 1519888"/>
              <a:gd name="connsiteX4" fmla="*/ 3571102 w 3638285"/>
              <a:gd name="connsiteY4" fmla="*/ 420137 h 1519888"/>
              <a:gd name="connsiteX5" fmla="*/ 3558745 w 3638285"/>
              <a:gd name="connsiteY5" fmla="*/ 383067 h 1519888"/>
              <a:gd name="connsiteX6" fmla="*/ 3546389 w 3638285"/>
              <a:gd name="connsiteY6" fmla="*/ 333640 h 1519888"/>
              <a:gd name="connsiteX7" fmla="*/ 3509318 w 3638285"/>
              <a:gd name="connsiteY7" fmla="*/ 308926 h 1519888"/>
              <a:gd name="connsiteX8" fmla="*/ 3472248 w 3638285"/>
              <a:gd name="connsiteY8" fmla="*/ 222429 h 1519888"/>
              <a:gd name="connsiteX9" fmla="*/ 3447535 w 3638285"/>
              <a:gd name="connsiteY9" fmla="*/ 185359 h 1519888"/>
              <a:gd name="connsiteX10" fmla="*/ 3113902 w 3638285"/>
              <a:gd name="connsiteY10" fmla="*/ 123575 h 1519888"/>
              <a:gd name="connsiteX11" fmla="*/ 3039762 w 3638285"/>
              <a:gd name="connsiteY11" fmla="*/ 98861 h 1519888"/>
              <a:gd name="connsiteX12" fmla="*/ 2953264 w 3638285"/>
              <a:gd name="connsiteY12" fmla="*/ 61791 h 1519888"/>
              <a:gd name="connsiteX13" fmla="*/ 2854410 w 3638285"/>
              <a:gd name="connsiteY13" fmla="*/ 24721 h 1519888"/>
              <a:gd name="connsiteX14" fmla="*/ 2537608 w 3638285"/>
              <a:gd name="connsiteY14" fmla="*/ 122210 h 1519888"/>
              <a:gd name="connsiteX15" fmla="*/ 1857985 w 3638285"/>
              <a:gd name="connsiteY15" fmla="*/ 143513 h 1519888"/>
              <a:gd name="connsiteX16" fmla="*/ 1339001 w 3638285"/>
              <a:gd name="connsiteY16" fmla="*/ 113188 h 1519888"/>
              <a:gd name="connsiteX17" fmla="*/ 1156001 w 3638285"/>
              <a:gd name="connsiteY17" fmla="*/ 106442 h 1519888"/>
              <a:gd name="connsiteX18" fmla="*/ 713356 w 3638285"/>
              <a:gd name="connsiteY18" fmla="*/ 75058 h 1519888"/>
              <a:gd name="connsiteX19" fmla="*/ 506627 w 3638285"/>
              <a:gd name="connsiteY19" fmla="*/ 78468 h 1519888"/>
              <a:gd name="connsiteX20" fmla="*/ 321275 w 3638285"/>
              <a:gd name="connsiteY20" fmla="*/ 7 h 1519888"/>
              <a:gd name="connsiteX21" fmla="*/ 234778 w 3638285"/>
              <a:gd name="connsiteY21" fmla="*/ 74148 h 1519888"/>
              <a:gd name="connsiteX22" fmla="*/ 148281 w 3638285"/>
              <a:gd name="connsiteY22" fmla="*/ 148288 h 1519888"/>
              <a:gd name="connsiteX23" fmla="*/ 65195 w 3638285"/>
              <a:gd name="connsiteY23" fmla="*/ 255027 h 1519888"/>
              <a:gd name="connsiteX24" fmla="*/ 49427 w 3638285"/>
              <a:gd name="connsiteY24" fmla="*/ 333640 h 1519888"/>
              <a:gd name="connsiteX25" fmla="*/ 0 w 3638285"/>
              <a:gd name="connsiteY25" fmla="*/ 407780 h 1519888"/>
              <a:gd name="connsiteX0" fmla="*/ 3546389 w 3638285"/>
              <a:gd name="connsiteY0" fmla="*/ 1519888 h 1519888"/>
              <a:gd name="connsiteX1" fmla="*/ 3571102 w 3638285"/>
              <a:gd name="connsiteY1" fmla="*/ 1421034 h 1519888"/>
              <a:gd name="connsiteX2" fmla="*/ 3595816 w 3638285"/>
              <a:gd name="connsiteY2" fmla="*/ 1383964 h 1519888"/>
              <a:gd name="connsiteX3" fmla="*/ 3595816 w 3638285"/>
              <a:gd name="connsiteY3" fmla="*/ 654915 h 1519888"/>
              <a:gd name="connsiteX4" fmla="*/ 3571102 w 3638285"/>
              <a:gd name="connsiteY4" fmla="*/ 420137 h 1519888"/>
              <a:gd name="connsiteX5" fmla="*/ 3558745 w 3638285"/>
              <a:gd name="connsiteY5" fmla="*/ 383067 h 1519888"/>
              <a:gd name="connsiteX6" fmla="*/ 3546389 w 3638285"/>
              <a:gd name="connsiteY6" fmla="*/ 333640 h 1519888"/>
              <a:gd name="connsiteX7" fmla="*/ 3509318 w 3638285"/>
              <a:gd name="connsiteY7" fmla="*/ 308926 h 1519888"/>
              <a:gd name="connsiteX8" fmla="*/ 3472248 w 3638285"/>
              <a:gd name="connsiteY8" fmla="*/ 222429 h 1519888"/>
              <a:gd name="connsiteX9" fmla="*/ 3447535 w 3638285"/>
              <a:gd name="connsiteY9" fmla="*/ 185359 h 1519888"/>
              <a:gd name="connsiteX10" fmla="*/ 3113902 w 3638285"/>
              <a:gd name="connsiteY10" fmla="*/ 123575 h 1519888"/>
              <a:gd name="connsiteX11" fmla="*/ 3039762 w 3638285"/>
              <a:gd name="connsiteY11" fmla="*/ 98861 h 1519888"/>
              <a:gd name="connsiteX12" fmla="*/ 2953264 w 3638285"/>
              <a:gd name="connsiteY12" fmla="*/ 61791 h 1519888"/>
              <a:gd name="connsiteX13" fmla="*/ 2854410 w 3638285"/>
              <a:gd name="connsiteY13" fmla="*/ 24721 h 1519888"/>
              <a:gd name="connsiteX14" fmla="*/ 2537608 w 3638285"/>
              <a:gd name="connsiteY14" fmla="*/ 122210 h 1519888"/>
              <a:gd name="connsiteX15" fmla="*/ 1857985 w 3638285"/>
              <a:gd name="connsiteY15" fmla="*/ 143513 h 1519888"/>
              <a:gd name="connsiteX16" fmla="*/ 1339001 w 3638285"/>
              <a:gd name="connsiteY16" fmla="*/ 113188 h 1519888"/>
              <a:gd name="connsiteX17" fmla="*/ 1156001 w 3638285"/>
              <a:gd name="connsiteY17" fmla="*/ 106442 h 1519888"/>
              <a:gd name="connsiteX18" fmla="*/ 713356 w 3638285"/>
              <a:gd name="connsiteY18" fmla="*/ 75058 h 1519888"/>
              <a:gd name="connsiteX19" fmla="*/ 506627 w 3638285"/>
              <a:gd name="connsiteY19" fmla="*/ 78468 h 1519888"/>
              <a:gd name="connsiteX20" fmla="*/ 321275 w 3638285"/>
              <a:gd name="connsiteY20" fmla="*/ 7 h 1519888"/>
              <a:gd name="connsiteX21" fmla="*/ 234778 w 3638285"/>
              <a:gd name="connsiteY21" fmla="*/ 74148 h 1519888"/>
              <a:gd name="connsiteX22" fmla="*/ 148281 w 3638285"/>
              <a:gd name="connsiteY22" fmla="*/ 148288 h 1519888"/>
              <a:gd name="connsiteX23" fmla="*/ 65195 w 3638285"/>
              <a:gd name="connsiteY23" fmla="*/ 255027 h 1519888"/>
              <a:gd name="connsiteX24" fmla="*/ 0 w 3638285"/>
              <a:gd name="connsiteY24" fmla="*/ 407780 h 1519888"/>
              <a:gd name="connsiteX0" fmla="*/ 3551998 w 3643894"/>
              <a:gd name="connsiteY0" fmla="*/ 1519888 h 1519888"/>
              <a:gd name="connsiteX1" fmla="*/ 3576711 w 3643894"/>
              <a:gd name="connsiteY1" fmla="*/ 1421034 h 1519888"/>
              <a:gd name="connsiteX2" fmla="*/ 3601425 w 3643894"/>
              <a:gd name="connsiteY2" fmla="*/ 1383964 h 1519888"/>
              <a:gd name="connsiteX3" fmla="*/ 3601425 w 3643894"/>
              <a:gd name="connsiteY3" fmla="*/ 654915 h 1519888"/>
              <a:gd name="connsiteX4" fmla="*/ 3576711 w 3643894"/>
              <a:gd name="connsiteY4" fmla="*/ 420137 h 1519888"/>
              <a:gd name="connsiteX5" fmla="*/ 3564354 w 3643894"/>
              <a:gd name="connsiteY5" fmla="*/ 383067 h 1519888"/>
              <a:gd name="connsiteX6" fmla="*/ 3551998 w 3643894"/>
              <a:gd name="connsiteY6" fmla="*/ 333640 h 1519888"/>
              <a:gd name="connsiteX7" fmla="*/ 3514927 w 3643894"/>
              <a:gd name="connsiteY7" fmla="*/ 308926 h 1519888"/>
              <a:gd name="connsiteX8" fmla="*/ 3477857 w 3643894"/>
              <a:gd name="connsiteY8" fmla="*/ 222429 h 1519888"/>
              <a:gd name="connsiteX9" fmla="*/ 3453144 w 3643894"/>
              <a:gd name="connsiteY9" fmla="*/ 185359 h 1519888"/>
              <a:gd name="connsiteX10" fmla="*/ 3119511 w 3643894"/>
              <a:gd name="connsiteY10" fmla="*/ 123575 h 1519888"/>
              <a:gd name="connsiteX11" fmla="*/ 3045371 w 3643894"/>
              <a:gd name="connsiteY11" fmla="*/ 98861 h 1519888"/>
              <a:gd name="connsiteX12" fmla="*/ 2958873 w 3643894"/>
              <a:gd name="connsiteY12" fmla="*/ 61791 h 1519888"/>
              <a:gd name="connsiteX13" fmla="*/ 2860019 w 3643894"/>
              <a:gd name="connsiteY13" fmla="*/ 24721 h 1519888"/>
              <a:gd name="connsiteX14" fmla="*/ 2543217 w 3643894"/>
              <a:gd name="connsiteY14" fmla="*/ 122210 h 1519888"/>
              <a:gd name="connsiteX15" fmla="*/ 1863594 w 3643894"/>
              <a:gd name="connsiteY15" fmla="*/ 143513 h 1519888"/>
              <a:gd name="connsiteX16" fmla="*/ 1344610 w 3643894"/>
              <a:gd name="connsiteY16" fmla="*/ 113188 h 1519888"/>
              <a:gd name="connsiteX17" fmla="*/ 1161610 w 3643894"/>
              <a:gd name="connsiteY17" fmla="*/ 106442 h 1519888"/>
              <a:gd name="connsiteX18" fmla="*/ 718965 w 3643894"/>
              <a:gd name="connsiteY18" fmla="*/ 75058 h 1519888"/>
              <a:gd name="connsiteX19" fmla="*/ 512236 w 3643894"/>
              <a:gd name="connsiteY19" fmla="*/ 78468 h 1519888"/>
              <a:gd name="connsiteX20" fmla="*/ 326884 w 3643894"/>
              <a:gd name="connsiteY20" fmla="*/ 7 h 1519888"/>
              <a:gd name="connsiteX21" fmla="*/ 240387 w 3643894"/>
              <a:gd name="connsiteY21" fmla="*/ 74148 h 1519888"/>
              <a:gd name="connsiteX22" fmla="*/ 153890 w 3643894"/>
              <a:gd name="connsiteY22" fmla="*/ 148288 h 1519888"/>
              <a:gd name="connsiteX23" fmla="*/ 70804 w 3643894"/>
              <a:gd name="connsiteY23" fmla="*/ 255027 h 1519888"/>
              <a:gd name="connsiteX24" fmla="*/ 0 w 3643894"/>
              <a:gd name="connsiteY24" fmla="*/ 458268 h 1519888"/>
              <a:gd name="connsiteX0" fmla="*/ 3551998 w 3643894"/>
              <a:gd name="connsiteY0" fmla="*/ 1500006 h 1500006"/>
              <a:gd name="connsiteX1" fmla="*/ 3576711 w 3643894"/>
              <a:gd name="connsiteY1" fmla="*/ 1401152 h 1500006"/>
              <a:gd name="connsiteX2" fmla="*/ 3601425 w 3643894"/>
              <a:gd name="connsiteY2" fmla="*/ 1364082 h 1500006"/>
              <a:gd name="connsiteX3" fmla="*/ 3601425 w 3643894"/>
              <a:gd name="connsiteY3" fmla="*/ 635033 h 1500006"/>
              <a:gd name="connsiteX4" fmla="*/ 3576711 w 3643894"/>
              <a:gd name="connsiteY4" fmla="*/ 400255 h 1500006"/>
              <a:gd name="connsiteX5" fmla="*/ 3564354 w 3643894"/>
              <a:gd name="connsiteY5" fmla="*/ 363185 h 1500006"/>
              <a:gd name="connsiteX6" fmla="*/ 3551998 w 3643894"/>
              <a:gd name="connsiteY6" fmla="*/ 313758 h 1500006"/>
              <a:gd name="connsiteX7" fmla="*/ 3514927 w 3643894"/>
              <a:gd name="connsiteY7" fmla="*/ 289044 h 1500006"/>
              <a:gd name="connsiteX8" fmla="*/ 3477857 w 3643894"/>
              <a:gd name="connsiteY8" fmla="*/ 202547 h 1500006"/>
              <a:gd name="connsiteX9" fmla="*/ 3453144 w 3643894"/>
              <a:gd name="connsiteY9" fmla="*/ 165477 h 1500006"/>
              <a:gd name="connsiteX10" fmla="*/ 3119511 w 3643894"/>
              <a:gd name="connsiteY10" fmla="*/ 103693 h 1500006"/>
              <a:gd name="connsiteX11" fmla="*/ 3045371 w 3643894"/>
              <a:gd name="connsiteY11" fmla="*/ 78979 h 1500006"/>
              <a:gd name="connsiteX12" fmla="*/ 2958873 w 3643894"/>
              <a:gd name="connsiteY12" fmla="*/ 41909 h 1500006"/>
              <a:gd name="connsiteX13" fmla="*/ 2860019 w 3643894"/>
              <a:gd name="connsiteY13" fmla="*/ 4839 h 1500006"/>
              <a:gd name="connsiteX14" fmla="*/ 2543217 w 3643894"/>
              <a:gd name="connsiteY14" fmla="*/ 102328 h 1500006"/>
              <a:gd name="connsiteX15" fmla="*/ 1863594 w 3643894"/>
              <a:gd name="connsiteY15" fmla="*/ 123631 h 1500006"/>
              <a:gd name="connsiteX16" fmla="*/ 1344610 w 3643894"/>
              <a:gd name="connsiteY16" fmla="*/ 93306 h 1500006"/>
              <a:gd name="connsiteX17" fmla="*/ 1161610 w 3643894"/>
              <a:gd name="connsiteY17" fmla="*/ 86560 h 1500006"/>
              <a:gd name="connsiteX18" fmla="*/ 718965 w 3643894"/>
              <a:gd name="connsiteY18" fmla="*/ 55176 h 1500006"/>
              <a:gd name="connsiteX19" fmla="*/ 512236 w 3643894"/>
              <a:gd name="connsiteY19" fmla="*/ 58586 h 1500006"/>
              <a:gd name="connsiteX20" fmla="*/ 349324 w 3643894"/>
              <a:gd name="connsiteY20" fmla="*/ 19394 h 1500006"/>
              <a:gd name="connsiteX21" fmla="*/ 240387 w 3643894"/>
              <a:gd name="connsiteY21" fmla="*/ 54266 h 1500006"/>
              <a:gd name="connsiteX22" fmla="*/ 153890 w 3643894"/>
              <a:gd name="connsiteY22" fmla="*/ 128406 h 1500006"/>
              <a:gd name="connsiteX23" fmla="*/ 70804 w 3643894"/>
              <a:gd name="connsiteY23" fmla="*/ 235145 h 1500006"/>
              <a:gd name="connsiteX24" fmla="*/ 0 w 3643894"/>
              <a:gd name="connsiteY24" fmla="*/ 438386 h 1500006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14927 w 3643894"/>
              <a:gd name="connsiteY7" fmla="*/ 269672 h 1480634"/>
              <a:gd name="connsiteX8" fmla="*/ 3477857 w 3643894"/>
              <a:gd name="connsiteY8" fmla="*/ 183175 h 1480634"/>
              <a:gd name="connsiteX9" fmla="*/ 3453144 w 3643894"/>
              <a:gd name="connsiteY9" fmla="*/ 146105 h 1480634"/>
              <a:gd name="connsiteX10" fmla="*/ 3119511 w 3643894"/>
              <a:gd name="connsiteY10" fmla="*/ 84321 h 1480634"/>
              <a:gd name="connsiteX11" fmla="*/ 3045371 w 3643894"/>
              <a:gd name="connsiteY11" fmla="*/ 59607 h 1480634"/>
              <a:gd name="connsiteX12" fmla="*/ 2958873 w 3643894"/>
              <a:gd name="connsiteY12" fmla="*/ 22537 h 1480634"/>
              <a:gd name="connsiteX13" fmla="*/ 2876848 w 3643894"/>
              <a:gd name="connsiteY13" fmla="*/ 64005 h 1480634"/>
              <a:gd name="connsiteX14" fmla="*/ 2543217 w 3643894"/>
              <a:gd name="connsiteY14" fmla="*/ 82956 h 1480634"/>
              <a:gd name="connsiteX15" fmla="*/ 1863594 w 3643894"/>
              <a:gd name="connsiteY15" fmla="*/ 104259 h 1480634"/>
              <a:gd name="connsiteX16" fmla="*/ 1344610 w 3643894"/>
              <a:gd name="connsiteY16" fmla="*/ 73934 h 1480634"/>
              <a:gd name="connsiteX17" fmla="*/ 1161610 w 3643894"/>
              <a:gd name="connsiteY17" fmla="*/ 67188 h 1480634"/>
              <a:gd name="connsiteX18" fmla="*/ 718965 w 3643894"/>
              <a:gd name="connsiteY18" fmla="*/ 35804 h 1480634"/>
              <a:gd name="connsiteX19" fmla="*/ 512236 w 3643894"/>
              <a:gd name="connsiteY19" fmla="*/ 39214 h 1480634"/>
              <a:gd name="connsiteX20" fmla="*/ 349324 w 3643894"/>
              <a:gd name="connsiteY20" fmla="*/ 22 h 1480634"/>
              <a:gd name="connsiteX21" fmla="*/ 240387 w 3643894"/>
              <a:gd name="connsiteY21" fmla="*/ 34894 h 1480634"/>
              <a:gd name="connsiteX22" fmla="*/ 153890 w 3643894"/>
              <a:gd name="connsiteY22" fmla="*/ 109034 h 1480634"/>
              <a:gd name="connsiteX23" fmla="*/ 70804 w 3643894"/>
              <a:gd name="connsiteY23" fmla="*/ 215773 h 1480634"/>
              <a:gd name="connsiteX24" fmla="*/ 0 w 3643894"/>
              <a:gd name="connsiteY24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14927 w 3643894"/>
              <a:gd name="connsiteY7" fmla="*/ 269672 h 1480634"/>
              <a:gd name="connsiteX8" fmla="*/ 3477857 w 3643894"/>
              <a:gd name="connsiteY8" fmla="*/ 183175 h 1480634"/>
              <a:gd name="connsiteX9" fmla="*/ 3453144 w 3643894"/>
              <a:gd name="connsiteY9" fmla="*/ 146105 h 1480634"/>
              <a:gd name="connsiteX10" fmla="*/ 3119511 w 3643894"/>
              <a:gd name="connsiteY10" fmla="*/ 84321 h 1480634"/>
              <a:gd name="connsiteX11" fmla="*/ 3045371 w 3643894"/>
              <a:gd name="connsiteY11" fmla="*/ 59607 h 1480634"/>
              <a:gd name="connsiteX12" fmla="*/ 2876848 w 3643894"/>
              <a:gd name="connsiteY12" fmla="*/ 64005 h 1480634"/>
              <a:gd name="connsiteX13" fmla="*/ 2543217 w 3643894"/>
              <a:gd name="connsiteY13" fmla="*/ 82956 h 1480634"/>
              <a:gd name="connsiteX14" fmla="*/ 1863594 w 3643894"/>
              <a:gd name="connsiteY14" fmla="*/ 104259 h 1480634"/>
              <a:gd name="connsiteX15" fmla="*/ 1344610 w 3643894"/>
              <a:gd name="connsiteY15" fmla="*/ 73934 h 1480634"/>
              <a:gd name="connsiteX16" fmla="*/ 1161610 w 3643894"/>
              <a:gd name="connsiteY16" fmla="*/ 67188 h 1480634"/>
              <a:gd name="connsiteX17" fmla="*/ 718965 w 3643894"/>
              <a:gd name="connsiteY17" fmla="*/ 35804 h 1480634"/>
              <a:gd name="connsiteX18" fmla="*/ 512236 w 3643894"/>
              <a:gd name="connsiteY18" fmla="*/ 39214 h 1480634"/>
              <a:gd name="connsiteX19" fmla="*/ 349324 w 3643894"/>
              <a:gd name="connsiteY19" fmla="*/ 22 h 1480634"/>
              <a:gd name="connsiteX20" fmla="*/ 240387 w 3643894"/>
              <a:gd name="connsiteY20" fmla="*/ 34894 h 1480634"/>
              <a:gd name="connsiteX21" fmla="*/ 153890 w 3643894"/>
              <a:gd name="connsiteY21" fmla="*/ 109034 h 1480634"/>
              <a:gd name="connsiteX22" fmla="*/ 70804 w 3643894"/>
              <a:gd name="connsiteY22" fmla="*/ 215773 h 1480634"/>
              <a:gd name="connsiteX23" fmla="*/ 0 w 3643894"/>
              <a:gd name="connsiteY23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14927 w 3643894"/>
              <a:gd name="connsiteY7" fmla="*/ 269672 h 1480634"/>
              <a:gd name="connsiteX8" fmla="*/ 3477857 w 3643894"/>
              <a:gd name="connsiteY8" fmla="*/ 183175 h 1480634"/>
              <a:gd name="connsiteX9" fmla="*/ 3453144 w 3643894"/>
              <a:gd name="connsiteY9" fmla="*/ 146105 h 1480634"/>
              <a:gd name="connsiteX10" fmla="*/ 3119511 w 3643894"/>
              <a:gd name="connsiteY10" fmla="*/ 84321 h 1480634"/>
              <a:gd name="connsiteX11" fmla="*/ 2876848 w 3643894"/>
              <a:gd name="connsiteY11" fmla="*/ 64005 h 1480634"/>
              <a:gd name="connsiteX12" fmla="*/ 2543217 w 3643894"/>
              <a:gd name="connsiteY12" fmla="*/ 82956 h 1480634"/>
              <a:gd name="connsiteX13" fmla="*/ 1863594 w 3643894"/>
              <a:gd name="connsiteY13" fmla="*/ 104259 h 1480634"/>
              <a:gd name="connsiteX14" fmla="*/ 1344610 w 3643894"/>
              <a:gd name="connsiteY14" fmla="*/ 73934 h 1480634"/>
              <a:gd name="connsiteX15" fmla="*/ 1161610 w 3643894"/>
              <a:gd name="connsiteY15" fmla="*/ 67188 h 1480634"/>
              <a:gd name="connsiteX16" fmla="*/ 718965 w 3643894"/>
              <a:gd name="connsiteY16" fmla="*/ 35804 h 1480634"/>
              <a:gd name="connsiteX17" fmla="*/ 512236 w 3643894"/>
              <a:gd name="connsiteY17" fmla="*/ 39214 h 1480634"/>
              <a:gd name="connsiteX18" fmla="*/ 349324 w 3643894"/>
              <a:gd name="connsiteY18" fmla="*/ 22 h 1480634"/>
              <a:gd name="connsiteX19" fmla="*/ 240387 w 3643894"/>
              <a:gd name="connsiteY19" fmla="*/ 34894 h 1480634"/>
              <a:gd name="connsiteX20" fmla="*/ 153890 w 3643894"/>
              <a:gd name="connsiteY20" fmla="*/ 109034 h 1480634"/>
              <a:gd name="connsiteX21" fmla="*/ 70804 w 3643894"/>
              <a:gd name="connsiteY21" fmla="*/ 215773 h 1480634"/>
              <a:gd name="connsiteX22" fmla="*/ 0 w 3643894"/>
              <a:gd name="connsiteY22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14927 w 3643894"/>
              <a:gd name="connsiteY7" fmla="*/ 269672 h 1480634"/>
              <a:gd name="connsiteX8" fmla="*/ 3453144 w 3643894"/>
              <a:gd name="connsiteY8" fmla="*/ 146105 h 1480634"/>
              <a:gd name="connsiteX9" fmla="*/ 3119511 w 3643894"/>
              <a:gd name="connsiteY9" fmla="*/ 84321 h 1480634"/>
              <a:gd name="connsiteX10" fmla="*/ 2876848 w 3643894"/>
              <a:gd name="connsiteY10" fmla="*/ 64005 h 1480634"/>
              <a:gd name="connsiteX11" fmla="*/ 2543217 w 3643894"/>
              <a:gd name="connsiteY11" fmla="*/ 82956 h 1480634"/>
              <a:gd name="connsiteX12" fmla="*/ 1863594 w 3643894"/>
              <a:gd name="connsiteY12" fmla="*/ 104259 h 1480634"/>
              <a:gd name="connsiteX13" fmla="*/ 1344610 w 3643894"/>
              <a:gd name="connsiteY13" fmla="*/ 73934 h 1480634"/>
              <a:gd name="connsiteX14" fmla="*/ 1161610 w 3643894"/>
              <a:gd name="connsiteY14" fmla="*/ 67188 h 1480634"/>
              <a:gd name="connsiteX15" fmla="*/ 718965 w 3643894"/>
              <a:gd name="connsiteY15" fmla="*/ 35804 h 1480634"/>
              <a:gd name="connsiteX16" fmla="*/ 512236 w 3643894"/>
              <a:gd name="connsiteY16" fmla="*/ 39214 h 1480634"/>
              <a:gd name="connsiteX17" fmla="*/ 349324 w 3643894"/>
              <a:gd name="connsiteY17" fmla="*/ 22 h 1480634"/>
              <a:gd name="connsiteX18" fmla="*/ 240387 w 3643894"/>
              <a:gd name="connsiteY18" fmla="*/ 34894 h 1480634"/>
              <a:gd name="connsiteX19" fmla="*/ 153890 w 3643894"/>
              <a:gd name="connsiteY19" fmla="*/ 109034 h 1480634"/>
              <a:gd name="connsiteX20" fmla="*/ 70804 w 3643894"/>
              <a:gd name="connsiteY20" fmla="*/ 215773 h 1480634"/>
              <a:gd name="connsiteX21" fmla="*/ 0 w 3643894"/>
              <a:gd name="connsiteY21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48586 w 3643894"/>
              <a:gd name="connsiteY7" fmla="*/ 264062 h 1480634"/>
              <a:gd name="connsiteX8" fmla="*/ 3453144 w 3643894"/>
              <a:gd name="connsiteY8" fmla="*/ 146105 h 1480634"/>
              <a:gd name="connsiteX9" fmla="*/ 3119511 w 3643894"/>
              <a:gd name="connsiteY9" fmla="*/ 84321 h 1480634"/>
              <a:gd name="connsiteX10" fmla="*/ 2876848 w 3643894"/>
              <a:gd name="connsiteY10" fmla="*/ 64005 h 1480634"/>
              <a:gd name="connsiteX11" fmla="*/ 2543217 w 3643894"/>
              <a:gd name="connsiteY11" fmla="*/ 82956 h 1480634"/>
              <a:gd name="connsiteX12" fmla="*/ 1863594 w 3643894"/>
              <a:gd name="connsiteY12" fmla="*/ 104259 h 1480634"/>
              <a:gd name="connsiteX13" fmla="*/ 1344610 w 3643894"/>
              <a:gd name="connsiteY13" fmla="*/ 73934 h 1480634"/>
              <a:gd name="connsiteX14" fmla="*/ 1161610 w 3643894"/>
              <a:gd name="connsiteY14" fmla="*/ 67188 h 1480634"/>
              <a:gd name="connsiteX15" fmla="*/ 718965 w 3643894"/>
              <a:gd name="connsiteY15" fmla="*/ 35804 h 1480634"/>
              <a:gd name="connsiteX16" fmla="*/ 512236 w 3643894"/>
              <a:gd name="connsiteY16" fmla="*/ 39214 h 1480634"/>
              <a:gd name="connsiteX17" fmla="*/ 349324 w 3643894"/>
              <a:gd name="connsiteY17" fmla="*/ 22 h 1480634"/>
              <a:gd name="connsiteX18" fmla="*/ 240387 w 3643894"/>
              <a:gd name="connsiteY18" fmla="*/ 34894 h 1480634"/>
              <a:gd name="connsiteX19" fmla="*/ 153890 w 3643894"/>
              <a:gd name="connsiteY19" fmla="*/ 109034 h 1480634"/>
              <a:gd name="connsiteX20" fmla="*/ 70804 w 3643894"/>
              <a:gd name="connsiteY20" fmla="*/ 215773 h 1480634"/>
              <a:gd name="connsiteX21" fmla="*/ 0 w 3643894"/>
              <a:gd name="connsiteY21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51998 w 3643894"/>
              <a:gd name="connsiteY6" fmla="*/ 294386 h 1480634"/>
              <a:gd name="connsiteX7" fmla="*/ 3548586 w 3643894"/>
              <a:gd name="connsiteY7" fmla="*/ 264062 h 1480634"/>
              <a:gd name="connsiteX8" fmla="*/ 3453144 w 3643894"/>
              <a:gd name="connsiteY8" fmla="*/ 146105 h 1480634"/>
              <a:gd name="connsiteX9" fmla="*/ 3119511 w 3643894"/>
              <a:gd name="connsiteY9" fmla="*/ 84321 h 1480634"/>
              <a:gd name="connsiteX10" fmla="*/ 2876848 w 3643894"/>
              <a:gd name="connsiteY10" fmla="*/ 64005 h 1480634"/>
              <a:gd name="connsiteX11" fmla="*/ 2543217 w 3643894"/>
              <a:gd name="connsiteY11" fmla="*/ 82956 h 1480634"/>
              <a:gd name="connsiteX12" fmla="*/ 1863594 w 3643894"/>
              <a:gd name="connsiteY12" fmla="*/ 104259 h 1480634"/>
              <a:gd name="connsiteX13" fmla="*/ 1344610 w 3643894"/>
              <a:gd name="connsiteY13" fmla="*/ 73934 h 1480634"/>
              <a:gd name="connsiteX14" fmla="*/ 1161610 w 3643894"/>
              <a:gd name="connsiteY14" fmla="*/ 67188 h 1480634"/>
              <a:gd name="connsiteX15" fmla="*/ 718965 w 3643894"/>
              <a:gd name="connsiteY15" fmla="*/ 35804 h 1480634"/>
              <a:gd name="connsiteX16" fmla="*/ 512236 w 3643894"/>
              <a:gd name="connsiteY16" fmla="*/ 39214 h 1480634"/>
              <a:gd name="connsiteX17" fmla="*/ 349324 w 3643894"/>
              <a:gd name="connsiteY17" fmla="*/ 22 h 1480634"/>
              <a:gd name="connsiteX18" fmla="*/ 240387 w 3643894"/>
              <a:gd name="connsiteY18" fmla="*/ 34894 h 1480634"/>
              <a:gd name="connsiteX19" fmla="*/ 153890 w 3643894"/>
              <a:gd name="connsiteY19" fmla="*/ 109034 h 1480634"/>
              <a:gd name="connsiteX20" fmla="*/ 70804 w 3643894"/>
              <a:gd name="connsiteY20" fmla="*/ 215773 h 1480634"/>
              <a:gd name="connsiteX21" fmla="*/ 0 w 3643894"/>
              <a:gd name="connsiteY21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48586 w 3643894"/>
              <a:gd name="connsiteY6" fmla="*/ 264062 h 1480634"/>
              <a:gd name="connsiteX7" fmla="*/ 3453144 w 3643894"/>
              <a:gd name="connsiteY7" fmla="*/ 146105 h 1480634"/>
              <a:gd name="connsiteX8" fmla="*/ 3119511 w 3643894"/>
              <a:gd name="connsiteY8" fmla="*/ 84321 h 1480634"/>
              <a:gd name="connsiteX9" fmla="*/ 2876848 w 3643894"/>
              <a:gd name="connsiteY9" fmla="*/ 64005 h 1480634"/>
              <a:gd name="connsiteX10" fmla="*/ 2543217 w 3643894"/>
              <a:gd name="connsiteY10" fmla="*/ 82956 h 1480634"/>
              <a:gd name="connsiteX11" fmla="*/ 1863594 w 3643894"/>
              <a:gd name="connsiteY11" fmla="*/ 104259 h 1480634"/>
              <a:gd name="connsiteX12" fmla="*/ 1344610 w 3643894"/>
              <a:gd name="connsiteY12" fmla="*/ 73934 h 1480634"/>
              <a:gd name="connsiteX13" fmla="*/ 1161610 w 3643894"/>
              <a:gd name="connsiteY13" fmla="*/ 67188 h 1480634"/>
              <a:gd name="connsiteX14" fmla="*/ 718965 w 3643894"/>
              <a:gd name="connsiteY14" fmla="*/ 35804 h 1480634"/>
              <a:gd name="connsiteX15" fmla="*/ 512236 w 3643894"/>
              <a:gd name="connsiteY15" fmla="*/ 39214 h 1480634"/>
              <a:gd name="connsiteX16" fmla="*/ 349324 w 3643894"/>
              <a:gd name="connsiteY16" fmla="*/ 22 h 1480634"/>
              <a:gd name="connsiteX17" fmla="*/ 240387 w 3643894"/>
              <a:gd name="connsiteY17" fmla="*/ 34894 h 1480634"/>
              <a:gd name="connsiteX18" fmla="*/ 153890 w 3643894"/>
              <a:gd name="connsiteY18" fmla="*/ 109034 h 1480634"/>
              <a:gd name="connsiteX19" fmla="*/ 70804 w 3643894"/>
              <a:gd name="connsiteY19" fmla="*/ 215773 h 1480634"/>
              <a:gd name="connsiteX20" fmla="*/ 0 w 3643894"/>
              <a:gd name="connsiteY20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64354 w 3643894"/>
              <a:gd name="connsiteY5" fmla="*/ 343813 h 1480634"/>
              <a:gd name="connsiteX6" fmla="*/ 3548586 w 3643894"/>
              <a:gd name="connsiteY6" fmla="*/ 264062 h 1480634"/>
              <a:gd name="connsiteX7" fmla="*/ 3453144 w 3643894"/>
              <a:gd name="connsiteY7" fmla="*/ 146105 h 1480634"/>
              <a:gd name="connsiteX8" fmla="*/ 3119511 w 3643894"/>
              <a:gd name="connsiteY8" fmla="*/ 84321 h 1480634"/>
              <a:gd name="connsiteX9" fmla="*/ 2876848 w 3643894"/>
              <a:gd name="connsiteY9" fmla="*/ 64005 h 1480634"/>
              <a:gd name="connsiteX10" fmla="*/ 2543217 w 3643894"/>
              <a:gd name="connsiteY10" fmla="*/ 82956 h 1480634"/>
              <a:gd name="connsiteX11" fmla="*/ 1863594 w 3643894"/>
              <a:gd name="connsiteY11" fmla="*/ 104259 h 1480634"/>
              <a:gd name="connsiteX12" fmla="*/ 1344610 w 3643894"/>
              <a:gd name="connsiteY12" fmla="*/ 73934 h 1480634"/>
              <a:gd name="connsiteX13" fmla="*/ 1161610 w 3643894"/>
              <a:gd name="connsiteY13" fmla="*/ 67188 h 1480634"/>
              <a:gd name="connsiteX14" fmla="*/ 718965 w 3643894"/>
              <a:gd name="connsiteY14" fmla="*/ 35804 h 1480634"/>
              <a:gd name="connsiteX15" fmla="*/ 512236 w 3643894"/>
              <a:gd name="connsiteY15" fmla="*/ 39214 h 1480634"/>
              <a:gd name="connsiteX16" fmla="*/ 349324 w 3643894"/>
              <a:gd name="connsiteY16" fmla="*/ 22 h 1480634"/>
              <a:gd name="connsiteX17" fmla="*/ 240387 w 3643894"/>
              <a:gd name="connsiteY17" fmla="*/ 34894 h 1480634"/>
              <a:gd name="connsiteX18" fmla="*/ 153890 w 3643894"/>
              <a:gd name="connsiteY18" fmla="*/ 109034 h 1480634"/>
              <a:gd name="connsiteX19" fmla="*/ 70804 w 3643894"/>
              <a:gd name="connsiteY19" fmla="*/ 215773 h 1480634"/>
              <a:gd name="connsiteX20" fmla="*/ 0 w 3643894"/>
              <a:gd name="connsiteY20" fmla="*/ 419014 h 1480634"/>
              <a:gd name="connsiteX0" fmla="*/ 3551998 w 3643894"/>
              <a:gd name="connsiteY0" fmla="*/ 1480634 h 1480634"/>
              <a:gd name="connsiteX1" fmla="*/ 3576711 w 3643894"/>
              <a:gd name="connsiteY1" fmla="*/ 1381780 h 1480634"/>
              <a:gd name="connsiteX2" fmla="*/ 3601425 w 3643894"/>
              <a:gd name="connsiteY2" fmla="*/ 1344710 h 1480634"/>
              <a:gd name="connsiteX3" fmla="*/ 3601425 w 3643894"/>
              <a:gd name="connsiteY3" fmla="*/ 615661 h 1480634"/>
              <a:gd name="connsiteX4" fmla="*/ 3576711 w 3643894"/>
              <a:gd name="connsiteY4" fmla="*/ 380883 h 1480634"/>
              <a:gd name="connsiteX5" fmla="*/ 3548586 w 3643894"/>
              <a:gd name="connsiteY5" fmla="*/ 264062 h 1480634"/>
              <a:gd name="connsiteX6" fmla="*/ 3453144 w 3643894"/>
              <a:gd name="connsiteY6" fmla="*/ 146105 h 1480634"/>
              <a:gd name="connsiteX7" fmla="*/ 3119511 w 3643894"/>
              <a:gd name="connsiteY7" fmla="*/ 84321 h 1480634"/>
              <a:gd name="connsiteX8" fmla="*/ 2876848 w 3643894"/>
              <a:gd name="connsiteY8" fmla="*/ 64005 h 1480634"/>
              <a:gd name="connsiteX9" fmla="*/ 2543217 w 3643894"/>
              <a:gd name="connsiteY9" fmla="*/ 82956 h 1480634"/>
              <a:gd name="connsiteX10" fmla="*/ 1863594 w 3643894"/>
              <a:gd name="connsiteY10" fmla="*/ 104259 h 1480634"/>
              <a:gd name="connsiteX11" fmla="*/ 1344610 w 3643894"/>
              <a:gd name="connsiteY11" fmla="*/ 73934 h 1480634"/>
              <a:gd name="connsiteX12" fmla="*/ 1161610 w 3643894"/>
              <a:gd name="connsiteY12" fmla="*/ 67188 h 1480634"/>
              <a:gd name="connsiteX13" fmla="*/ 718965 w 3643894"/>
              <a:gd name="connsiteY13" fmla="*/ 35804 h 1480634"/>
              <a:gd name="connsiteX14" fmla="*/ 512236 w 3643894"/>
              <a:gd name="connsiteY14" fmla="*/ 39214 h 1480634"/>
              <a:gd name="connsiteX15" fmla="*/ 349324 w 3643894"/>
              <a:gd name="connsiteY15" fmla="*/ 22 h 1480634"/>
              <a:gd name="connsiteX16" fmla="*/ 240387 w 3643894"/>
              <a:gd name="connsiteY16" fmla="*/ 34894 h 1480634"/>
              <a:gd name="connsiteX17" fmla="*/ 153890 w 3643894"/>
              <a:gd name="connsiteY17" fmla="*/ 109034 h 1480634"/>
              <a:gd name="connsiteX18" fmla="*/ 70804 w 3643894"/>
              <a:gd name="connsiteY18" fmla="*/ 215773 h 1480634"/>
              <a:gd name="connsiteX19" fmla="*/ 0 w 3643894"/>
              <a:gd name="connsiteY19" fmla="*/ 419014 h 1480634"/>
              <a:gd name="connsiteX0" fmla="*/ 3551998 w 3653383"/>
              <a:gd name="connsiteY0" fmla="*/ 1480634 h 1480634"/>
              <a:gd name="connsiteX1" fmla="*/ 3576711 w 3653383"/>
              <a:gd name="connsiteY1" fmla="*/ 1381780 h 1480634"/>
              <a:gd name="connsiteX2" fmla="*/ 3618254 w 3653383"/>
              <a:gd name="connsiteY2" fmla="*/ 1047390 h 1480634"/>
              <a:gd name="connsiteX3" fmla="*/ 3601425 w 3653383"/>
              <a:gd name="connsiteY3" fmla="*/ 615661 h 1480634"/>
              <a:gd name="connsiteX4" fmla="*/ 3576711 w 3653383"/>
              <a:gd name="connsiteY4" fmla="*/ 380883 h 1480634"/>
              <a:gd name="connsiteX5" fmla="*/ 3548586 w 3653383"/>
              <a:gd name="connsiteY5" fmla="*/ 264062 h 1480634"/>
              <a:gd name="connsiteX6" fmla="*/ 3453144 w 3653383"/>
              <a:gd name="connsiteY6" fmla="*/ 146105 h 1480634"/>
              <a:gd name="connsiteX7" fmla="*/ 3119511 w 3653383"/>
              <a:gd name="connsiteY7" fmla="*/ 84321 h 1480634"/>
              <a:gd name="connsiteX8" fmla="*/ 2876848 w 3653383"/>
              <a:gd name="connsiteY8" fmla="*/ 64005 h 1480634"/>
              <a:gd name="connsiteX9" fmla="*/ 2543217 w 3653383"/>
              <a:gd name="connsiteY9" fmla="*/ 82956 h 1480634"/>
              <a:gd name="connsiteX10" fmla="*/ 1863594 w 3653383"/>
              <a:gd name="connsiteY10" fmla="*/ 104259 h 1480634"/>
              <a:gd name="connsiteX11" fmla="*/ 1344610 w 3653383"/>
              <a:gd name="connsiteY11" fmla="*/ 73934 h 1480634"/>
              <a:gd name="connsiteX12" fmla="*/ 1161610 w 3653383"/>
              <a:gd name="connsiteY12" fmla="*/ 67188 h 1480634"/>
              <a:gd name="connsiteX13" fmla="*/ 718965 w 3653383"/>
              <a:gd name="connsiteY13" fmla="*/ 35804 h 1480634"/>
              <a:gd name="connsiteX14" fmla="*/ 512236 w 3653383"/>
              <a:gd name="connsiteY14" fmla="*/ 39214 h 1480634"/>
              <a:gd name="connsiteX15" fmla="*/ 349324 w 3653383"/>
              <a:gd name="connsiteY15" fmla="*/ 22 h 1480634"/>
              <a:gd name="connsiteX16" fmla="*/ 240387 w 3653383"/>
              <a:gd name="connsiteY16" fmla="*/ 34894 h 1480634"/>
              <a:gd name="connsiteX17" fmla="*/ 153890 w 3653383"/>
              <a:gd name="connsiteY17" fmla="*/ 109034 h 1480634"/>
              <a:gd name="connsiteX18" fmla="*/ 70804 w 3653383"/>
              <a:gd name="connsiteY18" fmla="*/ 215773 h 1480634"/>
              <a:gd name="connsiteX19" fmla="*/ 0 w 3653383"/>
              <a:gd name="connsiteY19" fmla="*/ 419014 h 1480634"/>
              <a:gd name="connsiteX0" fmla="*/ 3551998 w 3619705"/>
              <a:gd name="connsiteY0" fmla="*/ 1480634 h 1480634"/>
              <a:gd name="connsiteX1" fmla="*/ 3576711 w 3619705"/>
              <a:gd name="connsiteY1" fmla="*/ 1381780 h 1480634"/>
              <a:gd name="connsiteX2" fmla="*/ 3618254 w 3619705"/>
              <a:gd name="connsiteY2" fmla="*/ 1047390 h 1480634"/>
              <a:gd name="connsiteX3" fmla="*/ 3601425 w 3619705"/>
              <a:gd name="connsiteY3" fmla="*/ 615661 h 1480634"/>
              <a:gd name="connsiteX4" fmla="*/ 3576711 w 3619705"/>
              <a:gd name="connsiteY4" fmla="*/ 380883 h 1480634"/>
              <a:gd name="connsiteX5" fmla="*/ 3548586 w 3619705"/>
              <a:gd name="connsiteY5" fmla="*/ 264062 h 1480634"/>
              <a:gd name="connsiteX6" fmla="*/ 3453144 w 3619705"/>
              <a:gd name="connsiteY6" fmla="*/ 146105 h 1480634"/>
              <a:gd name="connsiteX7" fmla="*/ 3119511 w 3619705"/>
              <a:gd name="connsiteY7" fmla="*/ 84321 h 1480634"/>
              <a:gd name="connsiteX8" fmla="*/ 2876848 w 3619705"/>
              <a:gd name="connsiteY8" fmla="*/ 64005 h 1480634"/>
              <a:gd name="connsiteX9" fmla="*/ 2543217 w 3619705"/>
              <a:gd name="connsiteY9" fmla="*/ 82956 h 1480634"/>
              <a:gd name="connsiteX10" fmla="*/ 1863594 w 3619705"/>
              <a:gd name="connsiteY10" fmla="*/ 104259 h 1480634"/>
              <a:gd name="connsiteX11" fmla="*/ 1344610 w 3619705"/>
              <a:gd name="connsiteY11" fmla="*/ 73934 h 1480634"/>
              <a:gd name="connsiteX12" fmla="*/ 1161610 w 3619705"/>
              <a:gd name="connsiteY12" fmla="*/ 67188 h 1480634"/>
              <a:gd name="connsiteX13" fmla="*/ 718965 w 3619705"/>
              <a:gd name="connsiteY13" fmla="*/ 35804 h 1480634"/>
              <a:gd name="connsiteX14" fmla="*/ 512236 w 3619705"/>
              <a:gd name="connsiteY14" fmla="*/ 39214 h 1480634"/>
              <a:gd name="connsiteX15" fmla="*/ 349324 w 3619705"/>
              <a:gd name="connsiteY15" fmla="*/ 22 h 1480634"/>
              <a:gd name="connsiteX16" fmla="*/ 240387 w 3619705"/>
              <a:gd name="connsiteY16" fmla="*/ 34894 h 1480634"/>
              <a:gd name="connsiteX17" fmla="*/ 153890 w 3619705"/>
              <a:gd name="connsiteY17" fmla="*/ 109034 h 1480634"/>
              <a:gd name="connsiteX18" fmla="*/ 70804 w 3619705"/>
              <a:gd name="connsiteY18" fmla="*/ 215773 h 1480634"/>
              <a:gd name="connsiteX19" fmla="*/ 0 w 3619705"/>
              <a:gd name="connsiteY19" fmla="*/ 419014 h 1480634"/>
              <a:gd name="connsiteX0" fmla="*/ 3551998 w 3619705"/>
              <a:gd name="connsiteY0" fmla="*/ 1450013 h 1450013"/>
              <a:gd name="connsiteX1" fmla="*/ 3576711 w 3619705"/>
              <a:gd name="connsiteY1" fmla="*/ 1351159 h 1450013"/>
              <a:gd name="connsiteX2" fmla="*/ 3618254 w 3619705"/>
              <a:gd name="connsiteY2" fmla="*/ 1016769 h 1450013"/>
              <a:gd name="connsiteX3" fmla="*/ 3601425 w 3619705"/>
              <a:gd name="connsiteY3" fmla="*/ 585040 h 1450013"/>
              <a:gd name="connsiteX4" fmla="*/ 3576711 w 3619705"/>
              <a:gd name="connsiteY4" fmla="*/ 350262 h 1450013"/>
              <a:gd name="connsiteX5" fmla="*/ 3548586 w 3619705"/>
              <a:gd name="connsiteY5" fmla="*/ 233441 h 1450013"/>
              <a:gd name="connsiteX6" fmla="*/ 3453144 w 3619705"/>
              <a:gd name="connsiteY6" fmla="*/ 115484 h 1450013"/>
              <a:gd name="connsiteX7" fmla="*/ 3119511 w 3619705"/>
              <a:gd name="connsiteY7" fmla="*/ 53700 h 1450013"/>
              <a:gd name="connsiteX8" fmla="*/ 2876848 w 3619705"/>
              <a:gd name="connsiteY8" fmla="*/ 33384 h 1450013"/>
              <a:gd name="connsiteX9" fmla="*/ 2543217 w 3619705"/>
              <a:gd name="connsiteY9" fmla="*/ 52335 h 1450013"/>
              <a:gd name="connsiteX10" fmla="*/ 1863594 w 3619705"/>
              <a:gd name="connsiteY10" fmla="*/ 73638 h 1450013"/>
              <a:gd name="connsiteX11" fmla="*/ 1344610 w 3619705"/>
              <a:gd name="connsiteY11" fmla="*/ 43313 h 1450013"/>
              <a:gd name="connsiteX12" fmla="*/ 1161610 w 3619705"/>
              <a:gd name="connsiteY12" fmla="*/ 36567 h 1450013"/>
              <a:gd name="connsiteX13" fmla="*/ 718965 w 3619705"/>
              <a:gd name="connsiteY13" fmla="*/ 5183 h 1450013"/>
              <a:gd name="connsiteX14" fmla="*/ 512236 w 3619705"/>
              <a:gd name="connsiteY14" fmla="*/ 8593 h 1450013"/>
              <a:gd name="connsiteX15" fmla="*/ 240387 w 3619705"/>
              <a:gd name="connsiteY15" fmla="*/ 4273 h 1450013"/>
              <a:gd name="connsiteX16" fmla="*/ 153890 w 3619705"/>
              <a:gd name="connsiteY16" fmla="*/ 78413 h 1450013"/>
              <a:gd name="connsiteX17" fmla="*/ 70804 w 3619705"/>
              <a:gd name="connsiteY17" fmla="*/ 185152 h 1450013"/>
              <a:gd name="connsiteX18" fmla="*/ 0 w 3619705"/>
              <a:gd name="connsiteY18" fmla="*/ 388393 h 1450013"/>
              <a:gd name="connsiteX0" fmla="*/ 3551998 w 3619705"/>
              <a:gd name="connsiteY0" fmla="*/ 1470565 h 1470565"/>
              <a:gd name="connsiteX1" fmla="*/ 3576711 w 3619705"/>
              <a:gd name="connsiteY1" fmla="*/ 1371711 h 1470565"/>
              <a:gd name="connsiteX2" fmla="*/ 3618254 w 3619705"/>
              <a:gd name="connsiteY2" fmla="*/ 1037321 h 1470565"/>
              <a:gd name="connsiteX3" fmla="*/ 3601425 w 3619705"/>
              <a:gd name="connsiteY3" fmla="*/ 605592 h 1470565"/>
              <a:gd name="connsiteX4" fmla="*/ 3576711 w 3619705"/>
              <a:gd name="connsiteY4" fmla="*/ 370814 h 1470565"/>
              <a:gd name="connsiteX5" fmla="*/ 3548586 w 3619705"/>
              <a:gd name="connsiteY5" fmla="*/ 253993 h 1470565"/>
              <a:gd name="connsiteX6" fmla="*/ 3453144 w 3619705"/>
              <a:gd name="connsiteY6" fmla="*/ 136036 h 1470565"/>
              <a:gd name="connsiteX7" fmla="*/ 3119511 w 3619705"/>
              <a:gd name="connsiteY7" fmla="*/ 74252 h 1470565"/>
              <a:gd name="connsiteX8" fmla="*/ 2876848 w 3619705"/>
              <a:gd name="connsiteY8" fmla="*/ 53936 h 1470565"/>
              <a:gd name="connsiteX9" fmla="*/ 2543217 w 3619705"/>
              <a:gd name="connsiteY9" fmla="*/ 72887 h 1470565"/>
              <a:gd name="connsiteX10" fmla="*/ 1863594 w 3619705"/>
              <a:gd name="connsiteY10" fmla="*/ 94190 h 1470565"/>
              <a:gd name="connsiteX11" fmla="*/ 1344610 w 3619705"/>
              <a:gd name="connsiteY11" fmla="*/ 63865 h 1470565"/>
              <a:gd name="connsiteX12" fmla="*/ 1161610 w 3619705"/>
              <a:gd name="connsiteY12" fmla="*/ 57119 h 1470565"/>
              <a:gd name="connsiteX13" fmla="*/ 718965 w 3619705"/>
              <a:gd name="connsiteY13" fmla="*/ 25735 h 1470565"/>
              <a:gd name="connsiteX14" fmla="*/ 512236 w 3619705"/>
              <a:gd name="connsiteY14" fmla="*/ 29145 h 1470565"/>
              <a:gd name="connsiteX15" fmla="*/ 285265 w 3619705"/>
              <a:gd name="connsiteY15" fmla="*/ 2386 h 1470565"/>
              <a:gd name="connsiteX16" fmla="*/ 153890 w 3619705"/>
              <a:gd name="connsiteY16" fmla="*/ 98965 h 1470565"/>
              <a:gd name="connsiteX17" fmla="*/ 70804 w 3619705"/>
              <a:gd name="connsiteY17" fmla="*/ 205704 h 1470565"/>
              <a:gd name="connsiteX18" fmla="*/ 0 w 3619705"/>
              <a:gd name="connsiteY18" fmla="*/ 408945 h 1470565"/>
              <a:gd name="connsiteX0" fmla="*/ 3551998 w 3619705"/>
              <a:gd name="connsiteY0" fmla="*/ 1469003 h 1469003"/>
              <a:gd name="connsiteX1" fmla="*/ 3576711 w 3619705"/>
              <a:gd name="connsiteY1" fmla="*/ 1370149 h 1469003"/>
              <a:gd name="connsiteX2" fmla="*/ 3618254 w 3619705"/>
              <a:gd name="connsiteY2" fmla="*/ 1035759 h 1469003"/>
              <a:gd name="connsiteX3" fmla="*/ 3601425 w 3619705"/>
              <a:gd name="connsiteY3" fmla="*/ 604030 h 1469003"/>
              <a:gd name="connsiteX4" fmla="*/ 3576711 w 3619705"/>
              <a:gd name="connsiteY4" fmla="*/ 369252 h 1469003"/>
              <a:gd name="connsiteX5" fmla="*/ 3548586 w 3619705"/>
              <a:gd name="connsiteY5" fmla="*/ 252431 h 1469003"/>
              <a:gd name="connsiteX6" fmla="*/ 3453144 w 3619705"/>
              <a:gd name="connsiteY6" fmla="*/ 134474 h 1469003"/>
              <a:gd name="connsiteX7" fmla="*/ 3119511 w 3619705"/>
              <a:gd name="connsiteY7" fmla="*/ 72690 h 1469003"/>
              <a:gd name="connsiteX8" fmla="*/ 2876848 w 3619705"/>
              <a:gd name="connsiteY8" fmla="*/ 52374 h 1469003"/>
              <a:gd name="connsiteX9" fmla="*/ 2543217 w 3619705"/>
              <a:gd name="connsiteY9" fmla="*/ 71325 h 1469003"/>
              <a:gd name="connsiteX10" fmla="*/ 1863594 w 3619705"/>
              <a:gd name="connsiteY10" fmla="*/ 92628 h 1469003"/>
              <a:gd name="connsiteX11" fmla="*/ 1344610 w 3619705"/>
              <a:gd name="connsiteY11" fmla="*/ 62303 h 1469003"/>
              <a:gd name="connsiteX12" fmla="*/ 1161610 w 3619705"/>
              <a:gd name="connsiteY12" fmla="*/ 55557 h 1469003"/>
              <a:gd name="connsiteX13" fmla="*/ 718965 w 3619705"/>
              <a:gd name="connsiteY13" fmla="*/ 24173 h 1469003"/>
              <a:gd name="connsiteX14" fmla="*/ 512236 w 3619705"/>
              <a:gd name="connsiteY14" fmla="*/ 27583 h 1469003"/>
              <a:gd name="connsiteX15" fmla="*/ 285265 w 3619705"/>
              <a:gd name="connsiteY15" fmla="*/ 824 h 1469003"/>
              <a:gd name="connsiteX16" fmla="*/ 153890 w 3619705"/>
              <a:gd name="connsiteY16" fmla="*/ 97403 h 1469003"/>
              <a:gd name="connsiteX17" fmla="*/ 70804 w 3619705"/>
              <a:gd name="connsiteY17" fmla="*/ 204142 h 1469003"/>
              <a:gd name="connsiteX18" fmla="*/ 0 w 3619705"/>
              <a:gd name="connsiteY18" fmla="*/ 407383 h 1469003"/>
              <a:gd name="connsiteX0" fmla="*/ 3551998 w 3619705"/>
              <a:gd name="connsiteY0" fmla="*/ 1476800 h 1476800"/>
              <a:gd name="connsiteX1" fmla="*/ 3576711 w 3619705"/>
              <a:gd name="connsiteY1" fmla="*/ 1377946 h 1476800"/>
              <a:gd name="connsiteX2" fmla="*/ 3618254 w 3619705"/>
              <a:gd name="connsiteY2" fmla="*/ 1043556 h 1476800"/>
              <a:gd name="connsiteX3" fmla="*/ 3601425 w 3619705"/>
              <a:gd name="connsiteY3" fmla="*/ 611827 h 1476800"/>
              <a:gd name="connsiteX4" fmla="*/ 3576711 w 3619705"/>
              <a:gd name="connsiteY4" fmla="*/ 377049 h 1476800"/>
              <a:gd name="connsiteX5" fmla="*/ 3548586 w 3619705"/>
              <a:gd name="connsiteY5" fmla="*/ 260228 h 1476800"/>
              <a:gd name="connsiteX6" fmla="*/ 3453144 w 3619705"/>
              <a:gd name="connsiteY6" fmla="*/ 142271 h 1476800"/>
              <a:gd name="connsiteX7" fmla="*/ 3119511 w 3619705"/>
              <a:gd name="connsiteY7" fmla="*/ 80487 h 1476800"/>
              <a:gd name="connsiteX8" fmla="*/ 2876848 w 3619705"/>
              <a:gd name="connsiteY8" fmla="*/ 60171 h 1476800"/>
              <a:gd name="connsiteX9" fmla="*/ 2543217 w 3619705"/>
              <a:gd name="connsiteY9" fmla="*/ 79122 h 1476800"/>
              <a:gd name="connsiteX10" fmla="*/ 1863594 w 3619705"/>
              <a:gd name="connsiteY10" fmla="*/ 100425 h 1476800"/>
              <a:gd name="connsiteX11" fmla="*/ 1344610 w 3619705"/>
              <a:gd name="connsiteY11" fmla="*/ 70100 h 1476800"/>
              <a:gd name="connsiteX12" fmla="*/ 1161610 w 3619705"/>
              <a:gd name="connsiteY12" fmla="*/ 63354 h 1476800"/>
              <a:gd name="connsiteX13" fmla="*/ 718965 w 3619705"/>
              <a:gd name="connsiteY13" fmla="*/ 31970 h 1476800"/>
              <a:gd name="connsiteX14" fmla="*/ 512236 w 3619705"/>
              <a:gd name="connsiteY14" fmla="*/ 7331 h 1476800"/>
              <a:gd name="connsiteX15" fmla="*/ 285265 w 3619705"/>
              <a:gd name="connsiteY15" fmla="*/ 8621 h 1476800"/>
              <a:gd name="connsiteX16" fmla="*/ 153890 w 3619705"/>
              <a:gd name="connsiteY16" fmla="*/ 105200 h 1476800"/>
              <a:gd name="connsiteX17" fmla="*/ 70804 w 3619705"/>
              <a:gd name="connsiteY17" fmla="*/ 211939 h 1476800"/>
              <a:gd name="connsiteX18" fmla="*/ 0 w 3619705"/>
              <a:gd name="connsiteY18" fmla="*/ 415180 h 1476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619705" h="1476800">
                <a:moveTo>
                  <a:pt x="3551998" y="1476800"/>
                </a:moveTo>
                <a:cubicBezTo>
                  <a:pt x="3556698" y="1453299"/>
                  <a:pt x="3565668" y="1450153"/>
                  <a:pt x="3576711" y="1377946"/>
                </a:cubicBezTo>
                <a:cubicBezTo>
                  <a:pt x="3587754" y="1305739"/>
                  <a:pt x="3610016" y="1055913"/>
                  <a:pt x="3618254" y="1043556"/>
                </a:cubicBezTo>
                <a:cubicBezTo>
                  <a:pt x="3624629" y="777585"/>
                  <a:pt x="3608349" y="722912"/>
                  <a:pt x="3601425" y="611827"/>
                </a:cubicBezTo>
                <a:cubicBezTo>
                  <a:pt x="3594501" y="500743"/>
                  <a:pt x="3585518" y="435649"/>
                  <a:pt x="3576711" y="377049"/>
                </a:cubicBezTo>
                <a:cubicBezTo>
                  <a:pt x="3567905" y="318449"/>
                  <a:pt x="3569180" y="299358"/>
                  <a:pt x="3548586" y="260228"/>
                </a:cubicBezTo>
                <a:cubicBezTo>
                  <a:pt x="3527992" y="221098"/>
                  <a:pt x="3524657" y="172228"/>
                  <a:pt x="3453144" y="142271"/>
                </a:cubicBezTo>
                <a:cubicBezTo>
                  <a:pt x="3381632" y="112314"/>
                  <a:pt x="3301348" y="89146"/>
                  <a:pt x="3119511" y="80487"/>
                </a:cubicBezTo>
                <a:cubicBezTo>
                  <a:pt x="3023462" y="66804"/>
                  <a:pt x="2972897" y="60398"/>
                  <a:pt x="2876848" y="60171"/>
                </a:cubicBezTo>
                <a:cubicBezTo>
                  <a:pt x="2780799" y="59944"/>
                  <a:pt x="2712093" y="72413"/>
                  <a:pt x="2543217" y="79122"/>
                </a:cubicBezTo>
                <a:cubicBezTo>
                  <a:pt x="2374341" y="85831"/>
                  <a:pt x="2095745" y="108284"/>
                  <a:pt x="1863594" y="100425"/>
                </a:cubicBezTo>
                <a:cubicBezTo>
                  <a:pt x="1690599" y="73487"/>
                  <a:pt x="1461607" y="76278"/>
                  <a:pt x="1344610" y="70100"/>
                </a:cubicBezTo>
                <a:cubicBezTo>
                  <a:pt x="1227613" y="63922"/>
                  <a:pt x="1194561" y="67473"/>
                  <a:pt x="1161610" y="63354"/>
                </a:cubicBezTo>
                <a:cubicBezTo>
                  <a:pt x="1083211" y="66369"/>
                  <a:pt x="827194" y="41307"/>
                  <a:pt x="718965" y="31970"/>
                </a:cubicBezTo>
                <a:cubicBezTo>
                  <a:pt x="610736" y="22633"/>
                  <a:pt x="584519" y="11222"/>
                  <a:pt x="512236" y="7331"/>
                </a:cubicBezTo>
                <a:cubicBezTo>
                  <a:pt x="439953" y="3440"/>
                  <a:pt x="344989" y="-7691"/>
                  <a:pt x="285265" y="8621"/>
                </a:cubicBezTo>
                <a:cubicBezTo>
                  <a:pt x="225541" y="24933"/>
                  <a:pt x="172425" y="84606"/>
                  <a:pt x="153890" y="105200"/>
                </a:cubicBezTo>
                <a:cubicBezTo>
                  <a:pt x="131236" y="138151"/>
                  <a:pt x="96452" y="160276"/>
                  <a:pt x="70804" y="211939"/>
                </a:cubicBezTo>
                <a:cubicBezTo>
                  <a:pt x="45156" y="263602"/>
                  <a:pt x="13582" y="383357"/>
                  <a:pt x="0" y="415180"/>
                </a:cubicBezTo>
              </a:path>
            </a:pathLst>
          </a:custGeom>
          <a:noFill/>
          <a:ln w="28575">
            <a:solidFill>
              <a:srgbClr val="00B050"/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02514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矢印コネクタ 4"/>
          <p:cNvCxnSpPr/>
          <p:nvPr/>
        </p:nvCxnSpPr>
        <p:spPr bwMode="auto">
          <a:xfrm flipV="1">
            <a:off x="4808764" y="2670508"/>
            <a:ext cx="1184972" cy="15089"/>
          </a:xfrm>
          <a:prstGeom prst="straightConnector1">
            <a:avLst/>
          </a:prstGeom>
          <a:noFill/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" name="テキスト ボックス 5"/>
          <p:cNvSpPr txBox="1"/>
          <p:nvPr/>
        </p:nvSpPr>
        <p:spPr>
          <a:xfrm>
            <a:off x="5962612" y="2411760"/>
            <a:ext cx="395728" cy="52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000" dirty="0" smtClean="0">
                <a:latin typeface="+mn-ea"/>
              </a:rPr>
              <a:t>n</a:t>
            </a:r>
            <a:endParaRPr kumimoji="1" lang="ja-JP" altLang="en-US" sz="2000" dirty="0">
              <a:latin typeface="+mn-ea"/>
            </a:endParaRPr>
          </a:p>
        </p:txBody>
      </p:sp>
      <p:grpSp>
        <p:nvGrpSpPr>
          <p:cNvPr id="7" name="グループ化 6"/>
          <p:cNvGrpSpPr/>
          <p:nvPr/>
        </p:nvGrpSpPr>
        <p:grpSpPr>
          <a:xfrm>
            <a:off x="3798315" y="2229085"/>
            <a:ext cx="1266209" cy="905760"/>
            <a:chOff x="6727797" y="3681328"/>
            <a:chExt cx="798632" cy="623136"/>
          </a:xfrm>
        </p:grpSpPr>
        <p:sp>
          <p:nvSpPr>
            <p:cNvPr id="8" name="フリーフォーム 7"/>
            <p:cNvSpPr/>
            <p:nvPr/>
          </p:nvSpPr>
          <p:spPr bwMode="auto">
            <a:xfrm>
              <a:off x="6727797" y="3681328"/>
              <a:ext cx="796530" cy="320334"/>
            </a:xfrm>
            <a:custGeom>
              <a:avLst/>
              <a:gdLst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9574 w 1103243"/>
                <a:gd name="connsiteY2" fmla="*/ 59635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6689 w 1103243"/>
                <a:gd name="connsiteY2" fmla="*/ 92210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9087 w 1103243"/>
                <a:gd name="connsiteY3" fmla="*/ 99392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6202 w 1103243"/>
                <a:gd name="connsiteY3" fmla="*/ 141740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08721 w 1103243"/>
                <a:gd name="connsiteY3" fmla="*/ 119270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8174 w 1103243"/>
                <a:gd name="connsiteY4" fmla="*/ 159026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898692 w 1103243"/>
                <a:gd name="connsiteY10" fmla="*/ 334342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34278 w 1103243"/>
                <a:gd name="connsiteY11" fmla="*/ 32799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00933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521788 w 1103243"/>
                <a:gd name="connsiteY7" fmla="*/ 300438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87154 w 1103243"/>
                <a:gd name="connsiteY11" fmla="*/ 337600 h 357809"/>
                <a:gd name="connsiteX12" fmla="*/ 961210 w 1103243"/>
                <a:gd name="connsiteY12" fmla="*/ 347704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7 w 1103243"/>
                <a:gd name="connsiteY8" fmla="*/ 31722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394869 w 1103243"/>
                <a:gd name="connsiteY6" fmla="*/ 284150 h 357809"/>
                <a:gd name="connsiteX7" fmla="*/ 521788 w 1103243"/>
                <a:gd name="connsiteY7" fmla="*/ 300438 h 357809"/>
                <a:gd name="connsiteX8" fmla="*/ 612055 w 1103243"/>
                <a:gd name="connsiteY8" fmla="*/ 316887 h 357809"/>
                <a:gd name="connsiteX9" fmla="*/ 708562 w 1103243"/>
                <a:gd name="connsiteY9" fmla="*/ 326993 h 357809"/>
                <a:gd name="connsiteX10" fmla="*/ 786163 w 1103243"/>
                <a:gd name="connsiteY10" fmla="*/ 333842 h 357809"/>
                <a:gd name="connsiteX11" fmla="*/ 887154 w 1103243"/>
                <a:gd name="connsiteY11" fmla="*/ 337600 h 357809"/>
                <a:gd name="connsiteX12" fmla="*/ 981402 w 1103243"/>
                <a:gd name="connsiteY12" fmla="*/ 344446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10210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11466 w 1114709"/>
                <a:gd name="connsiteY0" fmla="*/ 1471 h 359280"/>
                <a:gd name="connsiteX1" fmla="*/ 3660 w 1114709"/>
                <a:gd name="connsiteY1" fmla="*/ 9121 h 359280"/>
                <a:gd name="connsiteX2" fmla="*/ 78155 w 1114709"/>
                <a:gd name="connsiteY2" fmla="*/ 93681 h 359280"/>
                <a:gd name="connsiteX3" fmla="*/ 137477 w 1114709"/>
                <a:gd name="connsiteY3" fmla="*/ 166013 h 359280"/>
                <a:gd name="connsiteX4" fmla="*/ 204417 w 1114709"/>
                <a:gd name="connsiteY4" fmla="*/ 223729 h 359280"/>
                <a:gd name="connsiteX5" fmla="*/ 298102 w 1114709"/>
                <a:gd name="connsiteY5" fmla="*/ 261480 h 359280"/>
                <a:gd name="connsiteX6" fmla="*/ 406335 w 1114709"/>
                <a:gd name="connsiteY6" fmla="*/ 285621 h 359280"/>
                <a:gd name="connsiteX7" fmla="*/ 533254 w 1114709"/>
                <a:gd name="connsiteY7" fmla="*/ 311681 h 359280"/>
                <a:gd name="connsiteX8" fmla="*/ 623521 w 1114709"/>
                <a:gd name="connsiteY8" fmla="*/ 318358 h 359280"/>
                <a:gd name="connsiteX9" fmla="*/ 720028 w 1114709"/>
                <a:gd name="connsiteY9" fmla="*/ 328464 h 359280"/>
                <a:gd name="connsiteX10" fmla="*/ 797629 w 1114709"/>
                <a:gd name="connsiteY10" fmla="*/ 335313 h 359280"/>
                <a:gd name="connsiteX11" fmla="*/ 898620 w 1114709"/>
                <a:gd name="connsiteY11" fmla="*/ 339071 h 359280"/>
                <a:gd name="connsiteX12" fmla="*/ 992868 w 1114709"/>
                <a:gd name="connsiteY12" fmla="*/ 345917 h 359280"/>
                <a:gd name="connsiteX13" fmla="*/ 1114709 w 1114709"/>
                <a:gd name="connsiteY13" fmla="*/ 359280 h 359280"/>
                <a:gd name="connsiteX0" fmla="*/ 78 w 1103321"/>
                <a:gd name="connsiteY0" fmla="*/ 0 h 357809"/>
                <a:gd name="connsiteX1" fmla="*/ 25284 w 1103321"/>
                <a:gd name="connsiteY1" fmla="*/ 351199 h 357809"/>
                <a:gd name="connsiteX2" fmla="*/ 66767 w 1103321"/>
                <a:gd name="connsiteY2" fmla="*/ 92210 h 357809"/>
                <a:gd name="connsiteX3" fmla="*/ 126089 w 1103321"/>
                <a:gd name="connsiteY3" fmla="*/ 164542 h 357809"/>
                <a:gd name="connsiteX4" fmla="*/ 193029 w 1103321"/>
                <a:gd name="connsiteY4" fmla="*/ 222258 h 357809"/>
                <a:gd name="connsiteX5" fmla="*/ 286714 w 1103321"/>
                <a:gd name="connsiteY5" fmla="*/ 260009 h 357809"/>
                <a:gd name="connsiteX6" fmla="*/ 394947 w 1103321"/>
                <a:gd name="connsiteY6" fmla="*/ 284150 h 357809"/>
                <a:gd name="connsiteX7" fmla="*/ 521866 w 1103321"/>
                <a:gd name="connsiteY7" fmla="*/ 310210 h 357809"/>
                <a:gd name="connsiteX8" fmla="*/ 612133 w 1103321"/>
                <a:gd name="connsiteY8" fmla="*/ 316887 h 357809"/>
                <a:gd name="connsiteX9" fmla="*/ 708640 w 1103321"/>
                <a:gd name="connsiteY9" fmla="*/ 326993 h 357809"/>
                <a:gd name="connsiteX10" fmla="*/ 786241 w 1103321"/>
                <a:gd name="connsiteY10" fmla="*/ 333842 h 357809"/>
                <a:gd name="connsiteX11" fmla="*/ 887232 w 1103321"/>
                <a:gd name="connsiteY11" fmla="*/ 337600 h 357809"/>
                <a:gd name="connsiteX12" fmla="*/ 981480 w 1103321"/>
                <a:gd name="connsiteY12" fmla="*/ 344446 h 357809"/>
                <a:gd name="connsiteX13" fmla="*/ 1103321 w 1103321"/>
                <a:gd name="connsiteY13" fmla="*/ 357809 h 357809"/>
                <a:gd name="connsiteX0" fmla="*/ 11 w 1197812"/>
                <a:gd name="connsiteY0" fmla="*/ 272306 h 272575"/>
                <a:gd name="connsiteX1" fmla="*/ 119775 w 1197812"/>
                <a:gd name="connsiteY1" fmla="*/ 265965 h 272575"/>
                <a:gd name="connsiteX2" fmla="*/ 161258 w 1197812"/>
                <a:gd name="connsiteY2" fmla="*/ 6976 h 272575"/>
                <a:gd name="connsiteX3" fmla="*/ 220580 w 1197812"/>
                <a:gd name="connsiteY3" fmla="*/ 79308 h 272575"/>
                <a:gd name="connsiteX4" fmla="*/ 287520 w 1197812"/>
                <a:gd name="connsiteY4" fmla="*/ 137024 h 272575"/>
                <a:gd name="connsiteX5" fmla="*/ 381205 w 1197812"/>
                <a:gd name="connsiteY5" fmla="*/ 174775 h 272575"/>
                <a:gd name="connsiteX6" fmla="*/ 489438 w 1197812"/>
                <a:gd name="connsiteY6" fmla="*/ 198916 h 272575"/>
                <a:gd name="connsiteX7" fmla="*/ 616357 w 1197812"/>
                <a:gd name="connsiteY7" fmla="*/ 224976 h 272575"/>
                <a:gd name="connsiteX8" fmla="*/ 706624 w 1197812"/>
                <a:gd name="connsiteY8" fmla="*/ 231653 h 272575"/>
                <a:gd name="connsiteX9" fmla="*/ 803131 w 1197812"/>
                <a:gd name="connsiteY9" fmla="*/ 241759 h 272575"/>
                <a:gd name="connsiteX10" fmla="*/ 880732 w 1197812"/>
                <a:gd name="connsiteY10" fmla="*/ 248608 h 272575"/>
                <a:gd name="connsiteX11" fmla="*/ 981723 w 1197812"/>
                <a:gd name="connsiteY11" fmla="*/ 252366 h 272575"/>
                <a:gd name="connsiteX12" fmla="*/ 1075971 w 1197812"/>
                <a:gd name="connsiteY12" fmla="*/ 259212 h 272575"/>
                <a:gd name="connsiteX13" fmla="*/ 1197812 w 1197812"/>
                <a:gd name="connsiteY13" fmla="*/ 272575 h 272575"/>
                <a:gd name="connsiteX0" fmla="*/ 12 w 1197813"/>
                <a:gd name="connsiteY0" fmla="*/ 328625 h 328894"/>
                <a:gd name="connsiteX1" fmla="*/ 114214 w 1197813"/>
                <a:gd name="connsiteY1" fmla="*/ 498 h 328894"/>
                <a:gd name="connsiteX2" fmla="*/ 161259 w 1197813"/>
                <a:gd name="connsiteY2" fmla="*/ 63295 h 328894"/>
                <a:gd name="connsiteX3" fmla="*/ 220581 w 1197813"/>
                <a:gd name="connsiteY3" fmla="*/ 135627 h 328894"/>
                <a:gd name="connsiteX4" fmla="*/ 287521 w 1197813"/>
                <a:gd name="connsiteY4" fmla="*/ 193343 h 328894"/>
                <a:gd name="connsiteX5" fmla="*/ 381206 w 1197813"/>
                <a:gd name="connsiteY5" fmla="*/ 231094 h 328894"/>
                <a:gd name="connsiteX6" fmla="*/ 489439 w 1197813"/>
                <a:gd name="connsiteY6" fmla="*/ 255235 h 328894"/>
                <a:gd name="connsiteX7" fmla="*/ 616358 w 1197813"/>
                <a:gd name="connsiteY7" fmla="*/ 281295 h 328894"/>
                <a:gd name="connsiteX8" fmla="*/ 706625 w 1197813"/>
                <a:gd name="connsiteY8" fmla="*/ 287972 h 328894"/>
                <a:gd name="connsiteX9" fmla="*/ 803132 w 1197813"/>
                <a:gd name="connsiteY9" fmla="*/ 298078 h 328894"/>
                <a:gd name="connsiteX10" fmla="*/ 880733 w 1197813"/>
                <a:gd name="connsiteY10" fmla="*/ 304927 h 328894"/>
                <a:gd name="connsiteX11" fmla="*/ 981724 w 1197813"/>
                <a:gd name="connsiteY11" fmla="*/ 308685 h 328894"/>
                <a:gd name="connsiteX12" fmla="*/ 1075972 w 1197813"/>
                <a:gd name="connsiteY12" fmla="*/ 315531 h 328894"/>
                <a:gd name="connsiteX13" fmla="*/ 1197813 w 1197813"/>
                <a:gd name="connsiteY13" fmla="*/ 328894 h 328894"/>
                <a:gd name="connsiteX0" fmla="*/ 21818 w 1086124"/>
                <a:gd name="connsiteY0" fmla="*/ 313324 h 328917"/>
                <a:gd name="connsiteX1" fmla="*/ 2525 w 1086124"/>
                <a:gd name="connsiteY1" fmla="*/ 521 h 328917"/>
                <a:gd name="connsiteX2" fmla="*/ 49570 w 1086124"/>
                <a:gd name="connsiteY2" fmla="*/ 63318 h 328917"/>
                <a:gd name="connsiteX3" fmla="*/ 108892 w 1086124"/>
                <a:gd name="connsiteY3" fmla="*/ 135650 h 328917"/>
                <a:gd name="connsiteX4" fmla="*/ 175832 w 1086124"/>
                <a:gd name="connsiteY4" fmla="*/ 193366 h 328917"/>
                <a:gd name="connsiteX5" fmla="*/ 269517 w 1086124"/>
                <a:gd name="connsiteY5" fmla="*/ 231117 h 328917"/>
                <a:gd name="connsiteX6" fmla="*/ 377750 w 1086124"/>
                <a:gd name="connsiteY6" fmla="*/ 255258 h 328917"/>
                <a:gd name="connsiteX7" fmla="*/ 504669 w 1086124"/>
                <a:gd name="connsiteY7" fmla="*/ 281318 h 328917"/>
                <a:gd name="connsiteX8" fmla="*/ 594936 w 1086124"/>
                <a:gd name="connsiteY8" fmla="*/ 287995 h 328917"/>
                <a:gd name="connsiteX9" fmla="*/ 691443 w 1086124"/>
                <a:gd name="connsiteY9" fmla="*/ 298101 h 328917"/>
                <a:gd name="connsiteX10" fmla="*/ 769044 w 1086124"/>
                <a:gd name="connsiteY10" fmla="*/ 304950 h 328917"/>
                <a:gd name="connsiteX11" fmla="*/ 870035 w 1086124"/>
                <a:gd name="connsiteY11" fmla="*/ 308708 h 328917"/>
                <a:gd name="connsiteX12" fmla="*/ 964283 w 1086124"/>
                <a:gd name="connsiteY12" fmla="*/ 315554 h 328917"/>
                <a:gd name="connsiteX13" fmla="*/ 1086124 w 1086124"/>
                <a:gd name="connsiteY13" fmla="*/ 328917 h 328917"/>
                <a:gd name="connsiteX0" fmla="*/ 21818 w 1063876"/>
                <a:gd name="connsiteY0" fmla="*/ 313324 h 318702"/>
                <a:gd name="connsiteX1" fmla="*/ 2525 w 1063876"/>
                <a:gd name="connsiteY1" fmla="*/ 521 h 318702"/>
                <a:gd name="connsiteX2" fmla="*/ 49570 w 1063876"/>
                <a:gd name="connsiteY2" fmla="*/ 63318 h 318702"/>
                <a:gd name="connsiteX3" fmla="*/ 108892 w 1063876"/>
                <a:gd name="connsiteY3" fmla="*/ 135650 h 318702"/>
                <a:gd name="connsiteX4" fmla="*/ 175832 w 1063876"/>
                <a:gd name="connsiteY4" fmla="*/ 193366 h 318702"/>
                <a:gd name="connsiteX5" fmla="*/ 269517 w 1063876"/>
                <a:gd name="connsiteY5" fmla="*/ 231117 h 318702"/>
                <a:gd name="connsiteX6" fmla="*/ 377750 w 1063876"/>
                <a:gd name="connsiteY6" fmla="*/ 255258 h 318702"/>
                <a:gd name="connsiteX7" fmla="*/ 504669 w 1063876"/>
                <a:gd name="connsiteY7" fmla="*/ 281318 h 318702"/>
                <a:gd name="connsiteX8" fmla="*/ 594936 w 1063876"/>
                <a:gd name="connsiteY8" fmla="*/ 287995 h 318702"/>
                <a:gd name="connsiteX9" fmla="*/ 691443 w 1063876"/>
                <a:gd name="connsiteY9" fmla="*/ 298101 h 318702"/>
                <a:gd name="connsiteX10" fmla="*/ 769044 w 1063876"/>
                <a:gd name="connsiteY10" fmla="*/ 304950 h 318702"/>
                <a:gd name="connsiteX11" fmla="*/ 870035 w 1063876"/>
                <a:gd name="connsiteY11" fmla="*/ 308708 h 318702"/>
                <a:gd name="connsiteX12" fmla="*/ 964283 w 1063876"/>
                <a:gd name="connsiteY12" fmla="*/ 315554 h 318702"/>
                <a:gd name="connsiteX13" fmla="*/ 1063876 w 1063876"/>
                <a:gd name="connsiteY13" fmla="*/ 318702 h 318702"/>
                <a:gd name="connsiteX0" fmla="*/ 21818 w 964283"/>
                <a:gd name="connsiteY0" fmla="*/ 313324 h 315554"/>
                <a:gd name="connsiteX1" fmla="*/ 2525 w 964283"/>
                <a:gd name="connsiteY1" fmla="*/ 521 h 315554"/>
                <a:gd name="connsiteX2" fmla="*/ 49570 w 964283"/>
                <a:gd name="connsiteY2" fmla="*/ 63318 h 315554"/>
                <a:gd name="connsiteX3" fmla="*/ 108892 w 964283"/>
                <a:gd name="connsiteY3" fmla="*/ 135650 h 315554"/>
                <a:gd name="connsiteX4" fmla="*/ 175832 w 964283"/>
                <a:gd name="connsiteY4" fmla="*/ 193366 h 315554"/>
                <a:gd name="connsiteX5" fmla="*/ 269517 w 964283"/>
                <a:gd name="connsiteY5" fmla="*/ 231117 h 315554"/>
                <a:gd name="connsiteX6" fmla="*/ 377750 w 964283"/>
                <a:gd name="connsiteY6" fmla="*/ 255258 h 315554"/>
                <a:gd name="connsiteX7" fmla="*/ 504669 w 964283"/>
                <a:gd name="connsiteY7" fmla="*/ 281318 h 315554"/>
                <a:gd name="connsiteX8" fmla="*/ 594936 w 964283"/>
                <a:gd name="connsiteY8" fmla="*/ 287995 h 315554"/>
                <a:gd name="connsiteX9" fmla="*/ 691443 w 964283"/>
                <a:gd name="connsiteY9" fmla="*/ 298101 h 315554"/>
                <a:gd name="connsiteX10" fmla="*/ 769044 w 964283"/>
                <a:gd name="connsiteY10" fmla="*/ 304950 h 315554"/>
                <a:gd name="connsiteX11" fmla="*/ 870035 w 964283"/>
                <a:gd name="connsiteY11" fmla="*/ 308708 h 315554"/>
                <a:gd name="connsiteX12" fmla="*/ 964283 w 964283"/>
                <a:gd name="connsiteY12" fmla="*/ 315554 h 315554"/>
                <a:gd name="connsiteX0" fmla="*/ 21818 w 870035"/>
                <a:gd name="connsiteY0" fmla="*/ 313324 h 313327"/>
                <a:gd name="connsiteX1" fmla="*/ 2525 w 870035"/>
                <a:gd name="connsiteY1" fmla="*/ 521 h 313327"/>
                <a:gd name="connsiteX2" fmla="*/ 49570 w 870035"/>
                <a:gd name="connsiteY2" fmla="*/ 63318 h 313327"/>
                <a:gd name="connsiteX3" fmla="*/ 108892 w 870035"/>
                <a:gd name="connsiteY3" fmla="*/ 135650 h 313327"/>
                <a:gd name="connsiteX4" fmla="*/ 175832 w 870035"/>
                <a:gd name="connsiteY4" fmla="*/ 193366 h 313327"/>
                <a:gd name="connsiteX5" fmla="*/ 269517 w 870035"/>
                <a:gd name="connsiteY5" fmla="*/ 231117 h 313327"/>
                <a:gd name="connsiteX6" fmla="*/ 377750 w 870035"/>
                <a:gd name="connsiteY6" fmla="*/ 255258 h 313327"/>
                <a:gd name="connsiteX7" fmla="*/ 504669 w 870035"/>
                <a:gd name="connsiteY7" fmla="*/ 281318 h 313327"/>
                <a:gd name="connsiteX8" fmla="*/ 594936 w 870035"/>
                <a:gd name="connsiteY8" fmla="*/ 287995 h 313327"/>
                <a:gd name="connsiteX9" fmla="*/ 691443 w 870035"/>
                <a:gd name="connsiteY9" fmla="*/ 298101 h 313327"/>
                <a:gd name="connsiteX10" fmla="*/ 769044 w 870035"/>
                <a:gd name="connsiteY10" fmla="*/ 304950 h 313327"/>
                <a:gd name="connsiteX11" fmla="*/ 870035 w 870035"/>
                <a:gd name="connsiteY11" fmla="*/ 308708 h 313327"/>
                <a:gd name="connsiteX0" fmla="*/ 225 w 881816"/>
                <a:gd name="connsiteY0" fmla="*/ 318424 h 318426"/>
                <a:gd name="connsiteX1" fmla="*/ 14306 w 881816"/>
                <a:gd name="connsiteY1" fmla="*/ 514 h 318426"/>
                <a:gd name="connsiteX2" fmla="*/ 61351 w 881816"/>
                <a:gd name="connsiteY2" fmla="*/ 63311 h 318426"/>
                <a:gd name="connsiteX3" fmla="*/ 120673 w 881816"/>
                <a:gd name="connsiteY3" fmla="*/ 135643 h 318426"/>
                <a:gd name="connsiteX4" fmla="*/ 187613 w 881816"/>
                <a:gd name="connsiteY4" fmla="*/ 193359 h 318426"/>
                <a:gd name="connsiteX5" fmla="*/ 281298 w 881816"/>
                <a:gd name="connsiteY5" fmla="*/ 231110 h 318426"/>
                <a:gd name="connsiteX6" fmla="*/ 389531 w 881816"/>
                <a:gd name="connsiteY6" fmla="*/ 255251 h 318426"/>
                <a:gd name="connsiteX7" fmla="*/ 516450 w 881816"/>
                <a:gd name="connsiteY7" fmla="*/ 281311 h 318426"/>
                <a:gd name="connsiteX8" fmla="*/ 606717 w 881816"/>
                <a:gd name="connsiteY8" fmla="*/ 287988 h 318426"/>
                <a:gd name="connsiteX9" fmla="*/ 703224 w 881816"/>
                <a:gd name="connsiteY9" fmla="*/ 298094 h 318426"/>
                <a:gd name="connsiteX10" fmla="*/ 780825 w 881816"/>
                <a:gd name="connsiteY10" fmla="*/ 304943 h 318426"/>
                <a:gd name="connsiteX11" fmla="*/ 881816 w 881816"/>
                <a:gd name="connsiteY11" fmla="*/ 308701 h 318426"/>
                <a:gd name="connsiteX0" fmla="*/ 4256 w 885847"/>
                <a:gd name="connsiteY0" fmla="*/ 326159 h 326162"/>
                <a:gd name="connsiteX1" fmla="*/ 5683 w 885847"/>
                <a:gd name="connsiteY1" fmla="*/ 503 h 326162"/>
                <a:gd name="connsiteX2" fmla="*/ 65382 w 885847"/>
                <a:gd name="connsiteY2" fmla="*/ 71046 h 326162"/>
                <a:gd name="connsiteX3" fmla="*/ 124704 w 885847"/>
                <a:gd name="connsiteY3" fmla="*/ 143378 h 326162"/>
                <a:gd name="connsiteX4" fmla="*/ 191644 w 885847"/>
                <a:gd name="connsiteY4" fmla="*/ 201094 h 326162"/>
                <a:gd name="connsiteX5" fmla="*/ 285329 w 885847"/>
                <a:gd name="connsiteY5" fmla="*/ 238845 h 326162"/>
                <a:gd name="connsiteX6" fmla="*/ 393562 w 885847"/>
                <a:gd name="connsiteY6" fmla="*/ 262986 h 326162"/>
                <a:gd name="connsiteX7" fmla="*/ 520481 w 885847"/>
                <a:gd name="connsiteY7" fmla="*/ 289046 h 326162"/>
                <a:gd name="connsiteX8" fmla="*/ 610748 w 885847"/>
                <a:gd name="connsiteY8" fmla="*/ 295723 h 326162"/>
                <a:gd name="connsiteX9" fmla="*/ 707255 w 885847"/>
                <a:gd name="connsiteY9" fmla="*/ 305829 h 326162"/>
                <a:gd name="connsiteX10" fmla="*/ 784856 w 885847"/>
                <a:gd name="connsiteY10" fmla="*/ 312678 h 326162"/>
                <a:gd name="connsiteX11" fmla="*/ 885847 w 885847"/>
                <a:gd name="connsiteY11" fmla="*/ 316436 h 326162"/>
                <a:gd name="connsiteX0" fmla="*/ 250 w 881841"/>
                <a:gd name="connsiteY0" fmla="*/ 325656 h 325661"/>
                <a:gd name="connsiteX1" fmla="*/ 1677 w 881841"/>
                <a:gd name="connsiteY1" fmla="*/ 0 h 325661"/>
                <a:gd name="connsiteX2" fmla="*/ 61376 w 881841"/>
                <a:gd name="connsiteY2" fmla="*/ 70543 h 325661"/>
                <a:gd name="connsiteX3" fmla="*/ 120698 w 881841"/>
                <a:gd name="connsiteY3" fmla="*/ 142875 h 325661"/>
                <a:gd name="connsiteX4" fmla="*/ 187638 w 881841"/>
                <a:gd name="connsiteY4" fmla="*/ 200591 h 325661"/>
                <a:gd name="connsiteX5" fmla="*/ 281323 w 881841"/>
                <a:gd name="connsiteY5" fmla="*/ 238342 h 325661"/>
                <a:gd name="connsiteX6" fmla="*/ 389556 w 881841"/>
                <a:gd name="connsiteY6" fmla="*/ 262483 h 325661"/>
                <a:gd name="connsiteX7" fmla="*/ 516475 w 881841"/>
                <a:gd name="connsiteY7" fmla="*/ 288543 h 325661"/>
                <a:gd name="connsiteX8" fmla="*/ 606742 w 881841"/>
                <a:gd name="connsiteY8" fmla="*/ 295220 h 325661"/>
                <a:gd name="connsiteX9" fmla="*/ 703249 w 881841"/>
                <a:gd name="connsiteY9" fmla="*/ 305326 h 325661"/>
                <a:gd name="connsiteX10" fmla="*/ 780850 w 881841"/>
                <a:gd name="connsiteY10" fmla="*/ 312175 h 325661"/>
                <a:gd name="connsiteX11" fmla="*/ 881841 w 881841"/>
                <a:gd name="connsiteY11" fmla="*/ 315933 h 325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81841" h="325661">
                  <a:moveTo>
                    <a:pt x="250" y="325656"/>
                  </a:moveTo>
                  <a:cubicBezTo>
                    <a:pt x="-1051" y="326931"/>
                    <a:pt x="3217" y="104706"/>
                    <a:pt x="1677" y="0"/>
                  </a:cubicBezTo>
                  <a:cubicBezTo>
                    <a:pt x="12792" y="15368"/>
                    <a:pt x="41539" y="46731"/>
                    <a:pt x="61376" y="70543"/>
                  </a:cubicBezTo>
                  <a:cubicBezTo>
                    <a:pt x="81213" y="94355"/>
                    <a:pt x="99654" y="121200"/>
                    <a:pt x="120698" y="142875"/>
                  </a:cubicBezTo>
                  <a:cubicBezTo>
                    <a:pt x="141742" y="164550"/>
                    <a:pt x="161348" y="185766"/>
                    <a:pt x="187638" y="200591"/>
                  </a:cubicBezTo>
                  <a:cubicBezTo>
                    <a:pt x="213928" y="215416"/>
                    <a:pt x="247670" y="228027"/>
                    <a:pt x="281323" y="238342"/>
                  </a:cubicBezTo>
                  <a:cubicBezTo>
                    <a:pt x="314976" y="248657"/>
                    <a:pt x="350364" y="255745"/>
                    <a:pt x="389556" y="262483"/>
                  </a:cubicBezTo>
                  <a:cubicBezTo>
                    <a:pt x="412559" y="266938"/>
                    <a:pt x="480758" y="281458"/>
                    <a:pt x="516475" y="288543"/>
                  </a:cubicBezTo>
                  <a:cubicBezTo>
                    <a:pt x="545603" y="291854"/>
                    <a:pt x="575613" y="292423"/>
                    <a:pt x="606742" y="295220"/>
                  </a:cubicBezTo>
                  <a:cubicBezTo>
                    <a:pt x="637871" y="298017"/>
                    <a:pt x="674231" y="302500"/>
                    <a:pt x="703249" y="305326"/>
                  </a:cubicBezTo>
                  <a:cubicBezTo>
                    <a:pt x="732267" y="308152"/>
                    <a:pt x="738138" y="303561"/>
                    <a:pt x="780850" y="312175"/>
                  </a:cubicBezTo>
                  <a:lnTo>
                    <a:pt x="881841" y="315933"/>
                  </a:lnTo>
                </a:path>
              </a:pathLst>
            </a:custGeom>
            <a:pattFill prst="ltUpDiag">
              <a:fgClr>
                <a:schemeClr val="tx1"/>
              </a:fgClr>
              <a:bgClr>
                <a:schemeClr val="bg1"/>
              </a:bgClr>
            </a:patt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3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</a:endParaRPr>
            </a:p>
          </p:txBody>
        </p:sp>
        <p:sp>
          <p:nvSpPr>
            <p:cNvPr id="9" name="フリーフォーム 8"/>
            <p:cNvSpPr/>
            <p:nvPr/>
          </p:nvSpPr>
          <p:spPr bwMode="auto">
            <a:xfrm flipV="1">
              <a:off x="6729899" y="3984130"/>
              <a:ext cx="796530" cy="320334"/>
            </a:xfrm>
            <a:custGeom>
              <a:avLst/>
              <a:gdLst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9574 w 1103243"/>
                <a:gd name="connsiteY2" fmla="*/ 59635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6689 w 1103243"/>
                <a:gd name="connsiteY2" fmla="*/ 92210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9087 w 1103243"/>
                <a:gd name="connsiteY3" fmla="*/ 99392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6202 w 1103243"/>
                <a:gd name="connsiteY3" fmla="*/ 141740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08721 w 1103243"/>
                <a:gd name="connsiteY3" fmla="*/ 119270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8174 w 1103243"/>
                <a:gd name="connsiteY4" fmla="*/ 159026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898692 w 1103243"/>
                <a:gd name="connsiteY10" fmla="*/ 334342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34278 w 1103243"/>
                <a:gd name="connsiteY11" fmla="*/ 32799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00933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521788 w 1103243"/>
                <a:gd name="connsiteY7" fmla="*/ 300438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87154 w 1103243"/>
                <a:gd name="connsiteY11" fmla="*/ 337600 h 357809"/>
                <a:gd name="connsiteX12" fmla="*/ 961210 w 1103243"/>
                <a:gd name="connsiteY12" fmla="*/ 347704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7 w 1103243"/>
                <a:gd name="connsiteY8" fmla="*/ 31722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394869 w 1103243"/>
                <a:gd name="connsiteY6" fmla="*/ 284150 h 357809"/>
                <a:gd name="connsiteX7" fmla="*/ 521788 w 1103243"/>
                <a:gd name="connsiteY7" fmla="*/ 300438 h 357809"/>
                <a:gd name="connsiteX8" fmla="*/ 612055 w 1103243"/>
                <a:gd name="connsiteY8" fmla="*/ 316887 h 357809"/>
                <a:gd name="connsiteX9" fmla="*/ 708562 w 1103243"/>
                <a:gd name="connsiteY9" fmla="*/ 326993 h 357809"/>
                <a:gd name="connsiteX10" fmla="*/ 786163 w 1103243"/>
                <a:gd name="connsiteY10" fmla="*/ 333842 h 357809"/>
                <a:gd name="connsiteX11" fmla="*/ 887154 w 1103243"/>
                <a:gd name="connsiteY11" fmla="*/ 337600 h 357809"/>
                <a:gd name="connsiteX12" fmla="*/ 981402 w 1103243"/>
                <a:gd name="connsiteY12" fmla="*/ 344446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10210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11466 w 1114709"/>
                <a:gd name="connsiteY0" fmla="*/ 1471 h 359280"/>
                <a:gd name="connsiteX1" fmla="*/ 3660 w 1114709"/>
                <a:gd name="connsiteY1" fmla="*/ 9121 h 359280"/>
                <a:gd name="connsiteX2" fmla="*/ 78155 w 1114709"/>
                <a:gd name="connsiteY2" fmla="*/ 93681 h 359280"/>
                <a:gd name="connsiteX3" fmla="*/ 137477 w 1114709"/>
                <a:gd name="connsiteY3" fmla="*/ 166013 h 359280"/>
                <a:gd name="connsiteX4" fmla="*/ 204417 w 1114709"/>
                <a:gd name="connsiteY4" fmla="*/ 223729 h 359280"/>
                <a:gd name="connsiteX5" fmla="*/ 298102 w 1114709"/>
                <a:gd name="connsiteY5" fmla="*/ 261480 h 359280"/>
                <a:gd name="connsiteX6" fmla="*/ 406335 w 1114709"/>
                <a:gd name="connsiteY6" fmla="*/ 285621 h 359280"/>
                <a:gd name="connsiteX7" fmla="*/ 533254 w 1114709"/>
                <a:gd name="connsiteY7" fmla="*/ 311681 h 359280"/>
                <a:gd name="connsiteX8" fmla="*/ 623521 w 1114709"/>
                <a:gd name="connsiteY8" fmla="*/ 318358 h 359280"/>
                <a:gd name="connsiteX9" fmla="*/ 720028 w 1114709"/>
                <a:gd name="connsiteY9" fmla="*/ 328464 h 359280"/>
                <a:gd name="connsiteX10" fmla="*/ 797629 w 1114709"/>
                <a:gd name="connsiteY10" fmla="*/ 335313 h 359280"/>
                <a:gd name="connsiteX11" fmla="*/ 898620 w 1114709"/>
                <a:gd name="connsiteY11" fmla="*/ 339071 h 359280"/>
                <a:gd name="connsiteX12" fmla="*/ 992868 w 1114709"/>
                <a:gd name="connsiteY12" fmla="*/ 345917 h 359280"/>
                <a:gd name="connsiteX13" fmla="*/ 1114709 w 1114709"/>
                <a:gd name="connsiteY13" fmla="*/ 359280 h 359280"/>
                <a:gd name="connsiteX0" fmla="*/ 78 w 1103321"/>
                <a:gd name="connsiteY0" fmla="*/ 0 h 357809"/>
                <a:gd name="connsiteX1" fmla="*/ 25284 w 1103321"/>
                <a:gd name="connsiteY1" fmla="*/ 351199 h 357809"/>
                <a:gd name="connsiteX2" fmla="*/ 66767 w 1103321"/>
                <a:gd name="connsiteY2" fmla="*/ 92210 h 357809"/>
                <a:gd name="connsiteX3" fmla="*/ 126089 w 1103321"/>
                <a:gd name="connsiteY3" fmla="*/ 164542 h 357809"/>
                <a:gd name="connsiteX4" fmla="*/ 193029 w 1103321"/>
                <a:gd name="connsiteY4" fmla="*/ 222258 h 357809"/>
                <a:gd name="connsiteX5" fmla="*/ 286714 w 1103321"/>
                <a:gd name="connsiteY5" fmla="*/ 260009 h 357809"/>
                <a:gd name="connsiteX6" fmla="*/ 394947 w 1103321"/>
                <a:gd name="connsiteY6" fmla="*/ 284150 h 357809"/>
                <a:gd name="connsiteX7" fmla="*/ 521866 w 1103321"/>
                <a:gd name="connsiteY7" fmla="*/ 310210 h 357809"/>
                <a:gd name="connsiteX8" fmla="*/ 612133 w 1103321"/>
                <a:gd name="connsiteY8" fmla="*/ 316887 h 357809"/>
                <a:gd name="connsiteX9" fmla="*/ 708640 w 1103321"/>
                <a:gd name="connsiteY9" fmla="*/ 326993 h 357809"/>
                <a:gd name="connsiteX10" fmla="*/ 786241 w 1103321"/>
                <a:gd name="connsiteY10" fmla="*/ 333842 h 357809"/>
                <a:gd name="connsiteX11" fmla="*/ 887232 w 1103321"/>
                <a:gd name="connsiteY11" fmla="*/ 337600 h 357809"/>
                <a:gd name="connsiteX12" fmla="*/ 981480 w 1103321"/>
                <a:gd name="connsiteY12" fmla="*/ 344446 h 357809"/>
                <a:gd name="connsiteX13" fmla="*/ 1103321 w 1103321"/>
                <a:gd name="connsiteY13" fmla="*/ 357809 h 357809"/>
                <a:gd name="connsiteX0" fmla="*/ 11 w 1197812"/>
                <a:gd name="connsiteY0" fmla="*/ 272306 h 272575"/>
                <a:gd name="connsiteX1" fmla="*/ 119775 w 1197812"/>
                <a:gd name="connsiteY1" fmla="*/ 265965 h 272575"/>
                <a:gd name="connsiteX2" fmla="*/ 161258 w 1197812"/>
                <a:gd name="connsiteY2" fmla="*/ 6976 h 272575"/>
                <a:gd name="connsiteX3" fmla="*/ 220580 w 1197812"/>
                <a:gd name="connsiteY3" fmla="*/ 79308 h 272575"/>
                <a:gd name="connsiteX4" fmla="*/ 287520 w 1197812"/>
                <a:gd name="connsiteY4" fmla="*/ 137024 h 272575"/>
                <a:gd name="connsiteX5" fmla="*/ 381205 w 1197812"/>
                <a:gd name="connsiteY5" fmla="*/ 174775 h 272575"/>
                <a:gd name="connsiteX6" fmla="*/ 489438 w 1197812"/>
                <a:gd name="connsiteY6" fmla="*/ 198916 h 272575"/>
                <a:gd name="connsiteX7" fmla="*/ 616357 w 1197812"/>
                <a:gd name="connsiteY7" fmla="*/ 224976 h 272575"/>
                <a:gd name="connsiteX8" fmla="*/ 706624 w 1197812"/>
                <a:gd name="connsiteY8" fmla="*/ 231653 h 272575"/>
                <a:gd name="connsiteX9" fmla="*/ 803131 w 1197812"/>
                <a:gd name="connsiteY9" fmla="*/ 241759 h 272575"/>
                <a:gd name="connsiteX10" fmla="*/ 880732 w 1197812"/>
                <a:gd name="connsiteY10" fmla="*/ 248608 h 272575"/>
                <a:gd name="connsiteX11" fmla="*/ 981723 w 1197812"/>
                <a:gd name="connsiteY11" fmla="*/ 252366 h 272575"/>
                <a:gd name="connsiteX12" fmla="*/ 1075971 w 1197812"/>
                <a:gd name="connsiteY12" fmla="*/ 259212 h 272575"/>
                <a:gd name="connsiteX13" fmla="*/ 1197812 w 1197812"/>
                <a:gd name="connsiteY13" fmla="*/ 272575 h 272575"/>
                <a:gd name="connsiteX0" fmla="*/ 12 w 1197813"/>
                <a:gd name="connsiteY0" fmla="*/ 328625 h 328894"/>
                <a:gd name="connsiteX1" fmla="*/ 114214 w 1197813"/>
                <a:gd name="connsiteY1" fmla="*/ 498 h 328894"/>
                <a:gd name="connsiteX2" fmla="*/ 161259 w 1197813"/>
                <a:gd name="connsiteY2" fmla="*/ 63295 h 328894"/>
                <a:gd name="connsiteX3" fmla="*/ 220581 w 1197813"/>
                <a:gd name="connsiteY3" fmla="*/ 135627 h 328894"/>
                <a:gd name="connsiteX4" fmla="*/ 287521 w 1197813"/>
                <a:gd name="connsiteY4" fmla="*/ 193343 h 328894"/>
                <a:gd name="connsiteX5" fmla="*/ 381206 w 1197813"/>
                <a:gd name="connsiteY5" fmla="*/ 231094 h 328894"/>
                <a:gd name="connsiteX6" fmla="*/ 489439 w 1197813"/>
                <a:gd name="connsiteY6" fmla="*/ 255235 h 328894"/>
                <a:gd name="connsiteX7" fmla="*/ 616358 w 1197813"/>
                <a:gd name="connsiteY7" fmla="*/ 281295 h 328894"/>
                <a:gd name="connsiteX8" fmla="*/ 706625 w 1197813"/>
                <a:gd name="connsiteY8" fmla="*/ 287972 h 328894"/>
                <a:gd name="connsiteX9" fmla="*/ 803132 w 1197813"/>
                <a:gd name="connsiteY9" fmla="*/ 298078 h 328894"/>
                <a:gd name="connsiteX10" fmla="*/ 880733 w 1197813"/>
                <a:gd name="connsiteY10" fmla="*/ 304927 h 328894"/>
                <a:gd name="connsiteX11" fmla="*/ 981724 w 1197813"/>
                <a:gd name="connsiteY11" fmla="*/ 308685 h 328894"/>
                <a:gd name="connsiteX12" fmla="*/ 1075972 w 1197813"/>
                <a:gd name="connsiteY12" fmla="*/ 315531 h 328894"/>
                <a:gd name="connsiteX13" fmla="*/ 1197813 w 1197813"/>
                <a:gd name="connsiteY13" fmla="*/ 328894 h 328894"/>
                <a:gd name="connsiteX0" fmla="*/ 21818 w 1086124"/>
                <a:gd name="connsiteY0" fmla="*/ 313324 h 328917"/>
                <a:gd name="connsiteX1" fmla="*/ 2525 w 1086124"/>
                <a:gd name="connsiteY1" fmla="*/ 521 h 328917"/>
                <a:gd name="connsiteX2" fmla="*/ 49570 w 1086124"/>
                <a:gd name="connsiteY2" fmla="*/ 63318 h 328917"/>
                <a:gd name="connsiteX3" fmla="*/ 108892 w 1086124"/>
                <a:gd name="connsiteY3" fmla="*/ 135650 h 328917"/>
                <a:gd name="connsiteX4" fmla="*/ 175832 w 1086124"/>
                <a:gd name="connsiteY4" fmla="*/ 193366 h 328917"/>
                <a:gd name="connsiteX5" fmla="*/ 269517 w 1086124"/>
                <a:gd name="connsiteY5" fmla="*/ 231117 h 328917"/>
                <a:gd name="connsiteX6" fmla="*/ 377750 w 1086124"/>
                <a:gd name="connsiteY6" fmla="*/ 255258 h 328917"/>
                <a:gd name="connsiteX7" fmla="*/ 504669 w 1086124"/>
                <a:gd name="connsiteY7" fmla="*/ 281318 h 328917"/>
                <a:gd name="connsiteX8" fmla="*/ 594936 w 1086124"/>
                <a:gd name="connsiteY8" fmla="*/ 287995 h 328917"/>
                <a:gd name="connsiteX9" fmla="*/ 691443 w 1086124"/>
                <a:gd name="connsiteY9" fmla="*/ 298101 h 328917"/>
                <a:gd name="connsiteX10" fmla="*/ 769044 w 1086124"/>
                <a:gd name="connsiteY10" fmla="*/ 304950 h 328917"/>
                <a:gd name="connsiteX11" fmla="*/ 870035 w 1086124"/>
                <a:gd name="connsiteY11" fmla="*/ 308708 h 328917"/>
                <a:gd name="connsiteX12" fmla="*/ 964283 w 1086124"/>
                <a:gd name="connsiteY12" fmla="*/ 315554 h 328917"/>
                <a:gd name="connsiteX13" fmla="*/ 1086124 w 1086124"/>
                <a:gd name="connsiteY13" fmla="*/ 328917 h 328917"/>
                <a:gd name="connsiteX0" fmla="*/ 21818 w 1063876"/>
                <a:gd name="connsiteY0" fmla="*/ 313324 h 318702"/>
                <a:gd name="connsiteX1" fmla="*/ 2525 w 1063876"/>
                <a:gd name="connsiteY1" fmla="*/ 521 h 318702"/>
                <a:gd name="connsiteX2" fmla="*/ 49570 w 1063876"/>
                <a:gd name="connsiteY2" fmla="*/ 63318 h 318702"/>
                <a:gd name="connsiteX3" fmla="*/ 108892 w 1063876"/>
                <a:gd name="connsiteY3" fmla="*/ 135650 h 318702"/>
                <a:gd name="connsiteX4" fmla="*/ 175832 w 1063876"/>
                <a:gd name="connsiteY4" fmla="*/ 193366 h 318702"/>
                <a:gd name="connsiteX5" fmla="*/ 269517 w 1063876"/>
                <a:gd name="connsiteY5" fmla="*/ 231117 h 318702"/>
                <a:gd name="connsiteX6" fmla="*/ 377750 w 1063876"/>
                <a:gd name="connsiteY6" fmla="*/ 255258 h 318702"/>
                <a:gd name="connsiteX7" fmla="*/ 504669 w 1063876"/>
                <a:gd name="connsiteY7" fmla="*/ 281318 h 318702"/>
                <a:gd name="connsiteX8" fmla="*/ 594936 w 1063876"/>
                <a:gd name="connsiteY8" fmla="*/ 287995 h 318702"/>
                <a:gd name="connsiteX9" fmla="*/ 691443 w 1063876"/>
                <a:gd name="connsiteY9" fmla="*/ 298101 h 318702"/>
                <a:gd name="connsiteX10" fmla="*/ 769044 w 1063876"/>
                <a:gd name="connsiteY10" fmla="*/ 304950 h 318702"/>
                <a:gd name="connsiteX11" fmla="*/ 870035 w 1063876"/>
                <a:gd name="connsiteY11" fmla="*/ 308708 h 318702"/>
                <a:gd name="connsiteX12" fmla="*/ 964283 w 1063876"/>
                <a:gd name="connsiteY12" fmla="*/ 315554 h 318702"/>
                <a:gd name="connsiteX13" fmla="*/ 1063876 w 1063876"/>
                <a:gd name="connsiteY13" fmla="*/ 318702 h 318702"/>
                <a:gd name="connsiteX0" fmla="*/ 21818 w 964283"/>
                <a:gd name="connsiteY0" fmla="*/ 313324 h 315554"/>
                <a:gd name="connsiteX1" fmla="*/ 2525 w 964283"/>
                <a:gd name="connsiteY1" fmla="*/ 521 h 315554"/>
                <a:gd name="connsiteX2" fmla="*/ 49570 w 964283"/>
                <a:gd name="connsiteY2" fmla="*/ 63318 h 315554"/>
                <a:gd name="connsiteX3" fmla="*/ 108892 w 964283"/>
                <a:gd name="connsiteY3" fmla="*/ 135650 h 315554"/>
                <a:gd name="connsiteX4" fmla="*/ 175832 w 964283"/>
                <a:gd name="connsiteY4" fmla="*/ 193366 h 315554"/>
                <a:gd name="connsiteX5" fmla="*/ 269517 w 964283"/>
                <a:gd name="connsiteY5" fmla="*/ 231117 h 315554"/>
                <a:gd name="connsiteX6" fmla="*/ 377750 w 964283"/>
                <a:gd name="connsiteY6" fmla="*/ 255258 h 315554"/>
                <a:gd name="connsiteX7" fmla="*/ 504669 w 964283"/>
                <a:gd name="connsiteY7" fmla="*/ 281318 h 315554"/>
                <a:gd name="connsiteX8" fmla="*/ 594936 w 964283"/>
                <a:gd name="connsiteY8" fmla="*/ 287995 h 315554"/>
                <a:gd name="connsiteX9" fmla="*/ 691443 w 964283"/>
                <a:gd name="connsiteY9" fmla="*/ 298101 h 315554"/>
                <a:gd name="connsiteX10" fmla="*/ 769044 w 964283"/>
                <a:gd name="connsiteY10" fmla="*/ 304950 h 315554"/>
                <a:gd name="connsiteX11" fmla="*/ 870035 w 964283"/>
                <a:gd name="connsiteY11" fmla="*/ 308708 h 315554"/>
                <a:gd name="connsiteX12" fmla="*/ 964283 w 964283"/>
                <a:gd name="connsiteY12" fmla="*/ 315554 h 315554"/>
                <a:gd name="connsiteX0" fmla="*/ 21818 w 870035"/>
                <a:gd name="connsiteY0" fmla="*/ 313324 h 313327"/>
                <a:gd name="connsiteX1" fmla="*/ 2525 w 870035"/>
                <a:gd name="connsiteY1" fmla="*/ 521 h 313327"/>
                <a:gd name="connsiteX2" fmla="*/ 49570 w 870035"/>
                <a:gd name="connsiteY2" fmla="*/ 63318 h 313327"/>
                <a:gd name="connsiteX3" fmla="*/ 108892 w 870035"/>
                <a:gd name="connsiteY3" fmla="*/ 135650 h 313327"/>
                <a:gd name="connsiteX4" fmla="*/ 175832 w 870035"/>
                <a:gd name="connsiteY4" fmla="*/ 193366 h 313327"/>
                <a:gd name="connsiteX5" fmla="*/ 269517 w 870035"/>
                <a:gd name="connsiteY5" fmla="*/ 231117 h 313327"/>
                <a:gd name="connsiteX6" fmla="*/ 377750 w 870035"/>
                <a:gd name="connsiteY6" fmla="*/ 255258 h 313327"/>
                <a:gd name="connsiteX7" fmla="*/ 504669 w 870035"/>
                <a:gd name="connsiteY7" fmla="*/ 281318 h 313327"/>
                <a:gd name="connsiteX8" fmla="*/ 594936 w 870035"/>
                <a:gd name="connsiteY8" fmla="*/ 287995 h 313327"/>
                <a:gd name="connsiteX9" fmla="*/ 691443 w 870035"/>
                <a:gd name="connsiteY9" fmla="*/ 298101 h 313327"/>
                <a:gd name="connsiteX10" fmla="*/ 769044 w 870035"/>
                <a:gd name="connsiteY10" fmla="*/ 304950 h 313327"/>
                <a:gd name="connsiteX11" fmla="*/ 870035 w 870035"/>
                <a:gd name="connsiteY11" fmla="*/ 308708 h 313327"/>
                <a:gd name="connsiteX0" fmla="*/ 225 w 881816"/>
                <a:gd name="connsiteY0" fmla="*/ 318424 h 318426"/>
                <a:gd name="connsiteX1" fmla="*/ 14306 w 881816"/>
                <a:gd name="connsiteY1" fmla="*/ 514 h 318426"/>
                <a:gd name="connsiteX2" fmla="*/ 61351 w 881816"/>
                <a:gd name="connsiteY2" fmla="*/ 63311 h 318426"/>
                <a:gd name="connsiteX3" fmla="*/ 120673 w 881816"/>
                <a:gd name="connsiteY3" fmla="*/ 135643 h 318426"/>
                <a:gd name="connsiteX4" fmla="*/ 187613 w 881816"/>
                <a:gd name="connsiteY4" fmla="*/ 193359 h 318426"/>
                <a:gd name="connsiteX5" fmla="*/ 281298 w 881816"/>
                <a:gd name="connsiteY5" fmla="*/ 231110 h 318426"/>
                <a:gd name="connsiteX6" fmla="*/ 389531 w 881816"/>
                <a:gd name="connsiteY6" fmla="*/ 255251 h 318426"/>
                <a:gd name="connsiteX7" fmla="*/ 516450 w 881816"/>
                <a:gd name="connsiteY7" fmla="*/ 281311 h 318426"/>
                <a:gd name="connsiteX8" fmla="*/ 606717 w 881816"/>
                <a:gd name="connsiteY8" fmla="*/ 287988 h 318426"/>
                <a:gd name="connsiteX9" fmla="*/ 703224 w 881816"/>
                <a:gd name="connsiteY9" fmla="*/ 298094 h 318426"/>
                <a:gd name="connsiteX10" fmla="*/ 780825 w 881816"/>
                <a:gd name="connsiteY10" fmla="*/ 304943 h 318426"/>
                <a:gd name="connsiteX11" fmla="*/ 881816 w 881816"/>
                <a:gd name="connsiteY11" fmla="*/ 308701 h 318426"/>
                <a:gd name="connsiteX0" fmla="*/ 4256 w 885847"/>
                <a:gd name="connsiteY0" fmla="*/ 326159 h 326162"/>
                <a:gd name="connsiteX1" fmla="*/ 5683 w 885847"/>
                <a:gd name="connsiteY1" fmla="*/ 503 h 326162"/>
                <a:gd name="connsiteX2" fmla="*/ 65382 w 885847"/>
                <a:gd name="connsiteY2" fmla="*/ 71046 h 326162"/>
                <a:gd name="connsiteX3" fmla="*/ 124704 w 885847"/>
                <a:gd name="connsiteY3" fmla="*/ 143378 h 326162"/>
                <a:gd name="connsiteX4" fmla="*/ 191644 w 885847"/>
                <a:gd name="connsiteY4" fmla="*/ 201094 h 326162"/>
                <a:gd name="connsiteX5" fmla="*/ 285329 w 885847"/>
                <a:gd name="connsiteY5" fmla="*/ 238845 h 326162"/>
                <a:gd name="connsiteX6" fmla="*/ 393562 w 885847"/>
                <a:gd name="connsiteY6" fmla="*/ 262986 h 326162"/>
                <a:gd name="connsiteX7" fmla="*/ 520481 w 885847"/>
                <a:gd name="connsiteY7" fmla="*/ 289046 h 326162"/>
                <a:gd name="connsiteX8" fmla="*/ 610748 w 885847"/>
                <a:gd name="connsiteY8" fmla="*/ 295723 h 326162"/>
                <a:gd name="connsiteX9" fmla="*/ 707255 w 885847"/>
                <a:gd name="connsiteY9" fmla="*/ 305829 h 326162"/>
                <a:gd name="connsiteX10" fmla="*/ 784856 w 885847"/>
                <a:gd name="connsiteY10" fmla="*/ 312678 h 326162"/>
                <a:gd name="connsiteX11" fmla="*/ 885847 w 885847"/>
                <a:gd name="connsiteY11" fmla="*/ 316436 h 326162"/>
                <a:gd name="connsiteX0" fmla="*/ 250 w 881841"/>
                <a:gd name="connsiteY0" fmla="*/ 325656 h 325661"/>
                <a:gd name="connsiteX1" fmla="*/ 1677 w 881841"/>
                <a:gd name="connsiteY1" fmla="*/ 0 h 325661"/>
                <a:gd name="connsiteX2" fmla="*/ 61376 w 881841"/>
                <a:gd name="connsiteY2" fmla="*/ 70543 h 325661"/>
                <a:gd name="connsiteX3" fmla="*/ 120698 w 881841"/>
                <a:gd name="connsiteY3" fmla="*/ 142875 h 325661"/>
                <a:gd name="connsiteX4" fmla="*/ 187638 w 881841"/>
                <a:gd name="connsiteY4" fmla="*/ 200591 h 325661"/>
                <a:gd name="connsiteX5" fmla="*/ 281323 w 881841"/>
                <a:gd name="connsiteY5" fmla="*/ 238342 h 325661"/>
                <a:gd name="connsiteX6" fmla="*/ 389556 w 881841"/>
                <a:gd name="connsiteY6" fmla="*/ 262483 h 325661"/>
                <a:gd name="connsiteX7" fmla="*/ 516475 w 881841"/>
                <a:gd name="connsiteY7" fmla="*/ 288543 h 325661"/>
                <a:gd name="connsiteX8" fmla="*/ 606742 w 881841"/>
                <a:gd name="connsiteY8" fmla="*/ 295220 h 325661"/>
                <a:gd name="connsiteX9" fmla="*/ 703249 w 881841"/>
                <a:gd name="connsiteY9" fmla="*/ 305326 h 325661"/>
                <a:gd name="connsiteX10" fmla="*/ 780850 w 881841"/>
                <a:gd name="connsiteY10" fmla="*/ 312175 h 325661"/>
                <a:gd name="connsiteX11" fmla="*/ 881841 w 881841"/>
                <a:gd name="connsiteY11" fmla="*/ 315933 h 325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81841" h="325661">
                  <a:moveTo>
                    <a:pt x="250" y="325656"/>
                  </a:moveTo>
                  <a:cubicBezTo>
                    <a:pt x="-1051" y="326931"/>
                    <a:pt x="3217" y="104706"/>
                    <a:pt x="1677" y="0"/>
                  </a:cubicBezTo>
                  <a:cubicBezTo>
                    <a:pt x="12792" y="15368"/>
                    <a:pt x="41539" y="46731"/>
                    <a:pt x="61376" y="70543"/>
                  </a:cubicBezTo>
                  <a:cubicBezTo>
                    <a:pt x="81213" y="94355"/>
                    <a:pt x="99654" y="121200"/>
                    <a:pt x="120698" y="142875"/>
                  </a:cubicBezTo>
                  <a:cubicBezTo>
                    <a:pt x="141742" y="164550"/>
                    <a:pt x="161348" y="185766"/>
                    <a:pt x="187638" y="200591"/>
                  </a:cubicBezTo>
                  <a:cubicBezTo>
                    <a:pt x="213928" y="215416"/>
                    <a:pt x="247670" y="228027"/>
                    <a:pt x="281323" y="238342"/>
                  </a:cubicBezTo>
                  <a:cubicBezTo>
                    <a:pt x="314976" y="248657"/>
                    <a:pt x="350364" y="255745"/>
                    <a:pt x="389556" y="262483"/>
                  </a:cubicBezTo>
                  <a:cubicBezTo>
                    <a:pt x="412559" y="266938"/>
                    <a:pt x="480758" y="281458"/>
                    <a:pt x="516475" y="288543"/>
                  </a:cubicBezTo>
                  <a:cubicBezTo>
                    <a:pt x="545603" y="291854"/>
                    <a:pt x="575613" y="292423"/>
                    <a:pt x="606742" y="295220"/>
                  </a:cubicBezTo>
                  <a:cubicBezTo>
                    <a:pt x="637871" y="298017"/>
                    <a:pt x="674231" y="302500"/>
                    <a:pt x="703249" y="305326"/>
                  </a:cubicBezTo>
                  <a:cubicBezTo>
                    <a:pt x="732267" y="308152"/>
                    <a:pt x="738138" y="303561"/>
                    <a:pt x="780850" y="312175"/>
                  </a:cubicBezTo>
                  <a:lnTo>
                    <a:pt x="881841" y="315933"/>
                  </a:lnTo>
                </a:path>
              </a:pathLst>
            </a:custGeom>
            <a:pattFill prst="ltUpDiag">
              <a:fgClr>
                <a:schemeClr val="tx1"/>
              </a:fgClr>
              <a:bgClr>
                <a:schemeClr val="bg1"/>
              </a:bgClr>
            </a:patt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3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</a:endParaRPr>
            </a:p>
          </p:txBody>
        </p:sp>
      </p:grpSp>
      <p:sp>
        <p:nvSpPr>
          <p:cNvPr id="10" name="フリーフォーム 9"/>
          <p:cNvSpPr/>
          <p:nvPr/>
        </p:nvSpPr>
        <p:spPr bwMode="auto">
          <a:xfrm>
            <a:off x="977828" y="2243672"/>
            <a:ext cx="1411144" cy="948753"/>
          </a:xfrm>
          <a:custGeom>
            <a:avLst/>
            <a:gdLst>
              <a:gd name="connsiteX0" fmla="*/ 34454 w 1140826"/>
              <a:gd name="connsiteY0" fmla="*/ 23007 h 746655"/>
              <a:gd name="connsiteX1" fmla="*/ 41277 w 1140826"/>
              <a:gd name="connsiteY1" fmla="*/ 159484 h 746655"/>
              <a:gd name="connsiteX2" fmla="*/ 48101 w 1140826"/>
              <a:gd name="connsiteY2" fmla="*/ 527974 h 746655"/>
              <a:gd name="connsiteX3" fmla="*/ 61749 w 1140826"/>
              <a:gd name="connsiteY3" fmla="*/ 725867 h 746655"/>
              <a:gd name="connsiteX4" fmla="*/ 710018 w 1140826"/>
              <a:gd name="connsiteY4" fmla="*/ 719043 h 746655"/>
              <a:gd name="connsiteX5" fmla="*/ 1126274 w 1140826"/>
              <a:gd name="connsiteY5" fmla="*/ 712219 h 746655"/>
              <a:gd name="connsiteX6" fmla="*/ 1112627 w 1140826"/>
              <a:gd name="connsiteY6" fmla="*/ 418792 h 746655"/>
              <a:gd name="connsiteX7" fmla="*/ 1105803 w 1140826"/>
              <a:gd name="connsiteY7" fmla="*/ 316434 h 746655"/>
              <a:gd name="connsiteX8" fmla="*/ 1098979 w 1140826"/>
              <a:gd name="connsiteY8" fmla="*/ 125365 h 746655"/>
              <a:gd name="connsiteX9" fmla="*/ 675898 w 1140826"/>
              <a:gd name="connsiteY9" fmla="*/ 36655 h 746655"/>
              <a:gd name="connsiteX10" fmla="*/ 525773 w 1140826"/>
              <a:gd name="connsiteY10" fmla="*/ 23007 h 746655"/>
              <a:gd name="connsiteX11" fmla="*/ 34454 w 1140826"/>
              <a:gd name="connsiteY11" fmla="*/ 23007 h 746655"/>
              <a:gd name="connsiteX0" fmla="*/ 34454 w 1140826"/>
              <a:gd name="connsiteY0" fmla="*/ 93009 h 816657"/>
              <a:gd name="connsiteX1" fmla="*/ 41277 w 1140826"/>
              <a:gd name="connsiteY1" fmla="*/ 229486 h 816657"/>
              <a:gd name="connsiteX2" fmla="*/ 48101 w 1140826"/>
              <a:gd name="connsiteY2" fmla="*/ 597976 h 816657"/>
              <a:gd name="connsiteX3" fmla="*/ 61749 w 1140826"/>
              <a:gd name="connsiteY3" fmla="*/ 795869 h 816657"/>
              <a:gd name="connsiteX4" fmla="*/ 710018 w 1140826"/>
              <a:gd name="connsiteY4" fmla="*/ 789045 h 816657"/>
              <a:gd name="connsiteX5" fmla="*/ 1126274 w 1140826"/>
              <a:gd name="connsiteY5" fmla="*/ 782221 h 816657"/>
              <a:gd name="connsiteX6" fmla="*/ 1112627 w 1140826"/>
              <a:gd name="connsiteY6" fmla="*/ 488794 h 816657"/>
              <a:gd name="connsiteX7" fmla="*/ 1105803 w 1140826"/>
              <a:gd name="connsiteY7" fmla="*/ 386436 h 816657"/>
              <a:gd name="connsiteX8" fmla="*/ 1105803 w 1140826"/>
              <a:gd name="connsiteY8" fmla="*/ 93009 h 816657"/>
              <a:gd name="connsiteX9" fmla="*/ 675898 w 1140826"/>
              <a:gd name="connsiteY9" fmla="*/ 106657 h 816657"/>
              <a:gd name="connsiteX10" fmla="*/ 525773 w 1140826"/>
              <a:gd name="connsiteY10" fmla="*/ 93009 h 816657"/>
              <a:gd name="connsiteX11" fmla="*/ 34454 w 1140826"/>
              <a:gd name="connsiteY11" fmla="*/ 93009 h 816657"/>
              <a:gd name="connsiteX0" fmla="*/ 34454 w 1140826"/>
              <a:gd name="connsiteY0" fmla="*/ 14715 h 738363"/>
              <a:gd name="connsiteX1" fmla="*/ 41277 w 1140826"/>
              <a:gd name="connsiteY1" fmla="*/ 151192 h 738363"/>
              <a:gd name="connsiteX2" fmla="*/ 48101 w 1140826"/>
              <a:gd name="connsiteY2" fmla="*/ 519682 h 738363"/>
              <a:gd name="connsiteX3" fmla="*/ 61749 w 1140826"/>
              <a:gd name="connsiteY3" fmla="*/ 717575 h 738363"/>
              <a:gd name="connsiteX4" fmla="*/ 710018 w 1140826"/>
              <a:gd name="connsiteY4" fmla="*/ 710751 h 738363"/>
              <a:gd name="connsiteX5" fmla="*/ 1126274 w 1140826"/>
              <a:gd name="connsiteY5" fmla="*/ 703927 h 738363"/>
              <a:gd name="connsiteX6" fmla="*/ 1112627 w 1140826"/>
              <a:gd name="connsiteY6" fmla="*/ 410500 h 738363"/>
              <a:gd name="connsiteX7" fmla="*/ 1105803 w 1140826"/>
              <a:gd name="connsiteY7" fmla="*/ 308142 h 738363"/>
              <a:gd name="connsiteX8" fmla="*/ 1105803 w 1140826"/>
              <a:gd name="connsiteY8" fmla="*/ 14715 h 738363"/>
              <a:gd name="connsiteX9" fmla="*/ 675898 w 1140826"/>
              <a:gd name="connsiteY9" fmla="*/ 28363 h 738363"/>
              <a:gd name="connsiteX10" fmla="*/ 525773 w 1140826"/>
              <a:gd name="connsiteY10" fmla="*/ 14715 h 738363"/>
              <a:gd name="connsiteX11" fmla="*/ 34454 w 1140826"/>
              <a:gd name="connsiteY11" fmla="*/ 14715 h 738363"/>
              <a:gd name="connsiteX0" fmla="*/ 34454 w 1140826"/>
              <a:gd name="connsiteY0" fmla="*/ 23996 h 747644"/>
              <a:gd name="connsiteX1" fmla="*/ 41277 w 1140826"/>
              <a:gd name="connsiteY1" fmla="*/ 160473 h 747644"/>
              <a:gd name="connsiteX2" fmla="*/ 48101 w 1140826"/>
              <a:gd name="connsiteY2" fmla="*/ 528963 h 747644"/>
              <a:gd name="connsiteX3" fmla="*/ 61749 w 1140826"/>
              <a:gd name="connsiteY3" fmla="*/ 726856 h 747644"/>
              <a:gd name="connsiteX4" fmla="*/ 710018 w 1140826"/>
              <a:gd name="connsiteY4" fmla="*/ 720032 h 747644"/>
              <a:gd name="connsiteX5" fmla="*/ 1126274 w 1140826"/>
              <a:gd name="connsiteY5" fmla="*/ 713208 h 747644"/>
              <a:gd name="connsiteX6" fmla="*/ 1112627 w 1140826"/>
              <a:gd name="connsiteY6" fmla="*/ 419781 h 747644"/>
              <a:gd name="connsiteX7" fmla="*/ 1105803 w 1140826"/>
              <a:gd name="connsiteY7" fmla="*/ 23996 h 747644"/>
              <a:gd name="connsiteX8" fmla="*/ 675898 w 1140826"/>
              <a:gd name="connsiteY8" fmla="*/ 37644 h 747644"/>
              <a:gd name="connsiteX9" fmla="*/ 525773 w 1140826"/>
              <a:gd name="connsiteY9" fmla="*/ 23996 h 747644"/>
              <a:gd name="connsiteX10" fmla="*/ 34454 w 1140826"/>
              <a:gd name="connsiteY10" fmla="*/ 23996 h 747644"/>
              <a:gd name="connsiteX0" fmla="*/ 34454 w 1169595"/>
              <a:gd name="connsiteY0" fmla="*/ 45446 h 787629"/>
              <a:gd name="connsiteX1" fmla="*/ 41277 w 1169595"/>
              <a:gd name="connsiteY1" fmla="*/ 181923 h 787629"/>
              <a:gd name="connsiteX2" fmla="*/ 48101 w 1169595"/>
              <a:gd name="connsiteY2" fmla="*/ 550413 h 787629"/>
              <a:gd name="connsiteX3" fmla="*/ 61749 w 1169595"/>
              <a:gd name="connsiteY3" fmla="*/ 748306 h 787629"/>
              <a:gd name="connsiteX4" fmla="*/ 710018 w 1169595"/>
              <a:gd name="connsiteY4" fmla="*/ 741482 h 787629"/>
              <a:gd name="connsiteX5" fmla="*/ 1126274 w 1169595"/>
              <a:gd name="connsiteY5" fmla="*/ 734658 h 787629"/>
              <a:gd name="connsiteX6" fmla="*/ 1105803 w 1169595"/>
              <a:gd name="connsiteY6" fmla="*/ 45446 h 787629"/>
              <a:gd name="connsiteX7" fmla="*/ 675898 w 1169595"/>
              <a:gd name="connsiteY7" fmla="*/ 59094 h 787629"/>
              <a:gd name="connsiteX8" fmla="*/ 525773 w 1169595"/>
              <a:gd name="connsiteY8" fmla="*/ 45446 h 787629"/>
              <a:gd name="connsiteX9" fmla="*/ 34454 w 1169595"/>
              <a:gd name="connsiteY9" fmla="*/ 45446 h 787629"/>
              <a:gd name="connsiteX0" fmla="*/ 34454 w 1153524"/>
              <a:gd name="connsiteY0" fmla="*/ 55298 h 797481"/>
              <a:gd name="connsiteX1" fmla="*/ 41277 w 1153524"/>
              <a:gd name="connsiteY1" fmla="*/ 191775 h 797481"/>
              <a:gd name="connsiteX2" fmla="*/ 48101 w 1153524"/>
              <a:gd name="connsiteY2" fmla="*/ 560265 h 797481"/>
              <a:gd name="connsiteX3" fmla="*/ 61749 w 1153524"/>
              <a:gd name="connsiteY3" fmla="*/ 758158 h 797481"/>
              <a:gd name="connsiteX4" fmla="*/ 710018 w 1153524"/>
              <a:gd name="connsiteY4" fmla="*/ 751334 h 797481"/>
              <a:gd name="connsiteX5" fmla="*/ 1126274 w 1153524"/>
              <a:gd name="connsiteY5" fmla="*/ 744510 h 797481"/>
              <a:gd name="connsiteX6" fmla="*/ 1105803 w 1153524"/>
              <a:gd name="connsiteY6" fmla="*/ 55298 h 797481"/>
              <a:gd name="connsiteX7" fmla="*/ 675898 w 1153524"/>
              <a:gd name="connsiteY7" fmla="*/ 68946 h 797481"/>
              <a:gd name="connsiteX8" fmla="*/ 525773 w 1153524"/>
              <a:gd name="connsiteY8" fmla="*/ 55298 h 797481"/>
              <a:gd name="connsiteX9" fmla="*/ 34454 w 1153524"/>
              <a:gd name="connsiteY9" fmla="*/ 55298 h 797481"/>
              <a:gd name="connsiteX0" fmla="*/ 34454 w 1207816"/>
              <a:gd name="connsiteY0" fmla="*/ 14715 h 756898"/>
              <a:gd name="connsiteX1" fmla="*/ 41277 w 1207816"/>
              <a:gd name="connsiteY1" fmla="*/ 151192 h 756898"/>
              <a:gd name="connsiteX2" fmla="*/ 48101 w 1207816"/>
              <a:gd name="connsiteY2" fmla="*/ 519682 h 756898"/>
              <a:gd name="connsiteX3" fmla="*/ 61749 w 1207816"/>
              <a:gd name="connsiteY3" fmla="*/ 717575 h 756898"/>
              <a:gd name="connsiteX4" fmla="*/ 710018 w 1207816"/>
              <a:gd name="connsiteY4" fmla="*/ 710751 h 756898"/>
              <a:gd name="connsiteX5" fmla="*/ 1126274 w 1207816"/>
              <a:gd name="connsiteY5" fmla="*/ 703927 h 756898"/>
              <a:gd name="connsiteX6" fmla="*/ 1105803 w 1207816"/>
              <a:gd name="connsiteY6" fmla="*/ 14715 h 756898"/>
              <a:gd name="connsiteX7" fmla="*/ 675898 w 1207816"/>
              <a:gd name="connsiteY7" fmla="*/ 28363 h 756898"/>
              <a:gd name="connsiteX8" fmla="*/ 525773 w 1207816"/>
              <a:gd name="connsiteY8" fmla="*/ 14715 h 756898"/>
              <a:gd name="connsiteX9" fmla="*/ 34454 w 1207816"/>
              <a:gd name="connsiteY9" fmla="*/ 14715 h 756898"/>
              <a:gd name="connsiteX0" fmla="*/ 34454 w 1159463"/>
              <a:gd name="connsiteY0" fmla="*/ 24957 h 764442"/>
              <a:gd name="connsiteX1" fmla="*/ 41277 w 1159463"/>
              <a:gd name="connsiteY1" fmla="*/ 161434 h 764442"/>
              <a:gd name="connsiteX2" fmla="*/ 48101 w 1159463"/>
              <a:gd name="connsiteY2" fmla="*/ 529924 h 764442"/>
              <a:gd name="connsiteX3" fmla="*/ 61749 w 1159463"/>
              <a:gd name="connsiteY3" fmla="*/ 727817 h 764442"/>
              <a:gd name="connsiteX4" fmla="*/ 710018 w 1159463"/>
              <a:gd name="connsiteY4" fmla="*/ 720993 h 764442"/>
              <a:gd name="connsiteX5" fmla="*/ 1126274 w 1159463"/>
              <a:gd name="connsiteY5" fmla="*/ 714169 h 764442"/>
              <a:gd name="connsiteX6" fmla="*/ 1130739 w 1159463"/>
              <a:gd name="connsiteY6" fmla="*/ 61420 h 764442"/>
              <a:gd name="connsiteX7" fmla="*/ 1105803 w 1159463"/>
              <a:gd name="connsiteY7" fmla="*/ 24957 h 764442"/>
              <a:gd name="connsiteX8" fmla="*/ 675898 w 1159463"/>
              <a:gd name="connsiteY8" fmla="*/ 38605 h 764442"/>
              <a:gd name="connsiteX9" fmla="*/ 525773 w 1159463"/>
              <a:gd name="connsiteY9" fmla="*/ 24957 h 764442"/>
              <a:gd name="connsiteX10" fmla="*/ 34454 w 1159463"/>
              <a:gd name="connsiteY10" fmla="*/ 24957 h 764442"/>
              <a:gd name="connsiteX0" fmla="*/ 34454 w 1165039"/>
              <a:gd name="connsiteY0" fmla="*/ 24957 h 764442"/>
              <a:gd name="connsiteX1" fmla="*/ 41277 w 1165039"/>
              <a:gd name="connsiteY1" fmla="*/ 161434 h 764442"/>
              <a:gd name="connsiteX2" fmla="*/ 48101 w 1165039"/>
              <a:gd name="connsiteY2" fmla="*/ 529924 h 764442"/>
              <a:gd name="connsiteX3" fmla="*/ 61749 w 1165039"/>
              <a:gd name="connsiteY3" fmla="*/ 727817 h 764442"/>
              <a:gd name="connsiteX4" fmla="*/ 710018 w 1165039"/>
              <a:gd name="connsiteY4" fmla="*/ 720993 h 764442"/>
              <a:gd name="connsiteX5" fmla="*/ 1126274 w 1165039"/>
              <a:gd name="connsiteY5" fmla="*/ 714169 h 764442"/>
              <a:gd name="connsiteX6" fmla="*/ 1130739 w 1165039"/>
              <a:gd name="connsiteY6" fmla="*/ 61420 h 764442"/>
              <a:gd name="connsiteX7" fmla="*/ 1105803 w 1165039"/>
              <a:gd name="connsiteY7" fmla="*/ 24957 h 764442"/>
              <a:gd name="connsiteX8" fmla="*/ 675898 w 1165039"/>
              <a:gd name="connsiteY8" fmla="*/ 38605 h 764442"/>
              <a:gd name="connsiteX9" fmla="*/ 525773 w 1165039"/>
              <a:gd name="connsiteY9" fmla="*/ 24957 h 764442"/>
              <a:gd name="connsiteX10" fmla="*/ 34454 w 1165039"/>
              <a:gd name="connsiteY10" fmla="*/ 24957 h 764442"/>
              <a:gd name="connsiteX0" fmla="*/ 34454 w 1170046"/>
              <a:gd name="connsiteY0" fmla="*/ 24957 h 764442"/>
              <a:gd name="connsiteX1" fmla="*/ 41277 w 1170046"/>
              <a:gd name="connsiteY1" fmla="*/ 161434 h 764442"/>
              <a:gd name="connsiteX2" fmla="*/ 48101 w 1170046"/>
              <a:gd name="connsiteY2" fmla="*/ 529924 h 764442"/>
              <a:gd name="connsiteX3" fmla="*/ 61749 w 1170046"/>
              <a:gd name="connsiteY3" fmla="*/ 727817 h 764442"/>
              <a:gd name="connsiteX4" fmla="*/ 710018 w 1170046"/>
              <a:gd name="connsiteY4" fmla="*/ 720993 h 764442"/>
              <a:gd name="connsiteX5" fmla="*/ 1126274 w 1170046"/>
              <a:gd name="connsiteY5" fmla="*/ 714169 h 764442"/>
              <a:gd name="connsiteX6" fmla="*/ 1158035 w 1170046"/>
              <a:gd name="connsiteY6" fmla="*/ 675569 h 764442"/>
              <a:gd name="connsiteX7" fmla="*/ 1130739 w 1170046"/>
              <a:gd name="connsiteY7" fmla="*/ 61420 h 764442"/>
              <a:gd name="connsiteX8" fmla="*/ 1105803 w 1170046"/>
              <a:gd name="connsiteY8" fmla="*/ 24957 h 764442"/>
              <a:gd name="connsiteX9" fmla="*/ 675898 w 1170046"/>
              <a:gd name="connsiteY9" fmla="*/ 38605 h 764442"/>
              <a:gd name="connsiteX10" fmla="*/ 525773 w 1170046"/>
              <a:gd name="connsiteY10" fmla="*/ 24957 h 764442"/>
              <a:gd name="connsiteX11" fmla="*/ 34454 w 1170046"/>
              <a:gd name="connsiteY11" fmla="*/ 24957 h 764442"/>
              <a:gd name="connsiteX0" fmla="*/ 34454 w 1170046"/>
              <a:gd name="connsiteY0" fmla="*/ 26174 h 765659"/>
              <a:gd name="connsiteX1" fmla="*/ 41277 w 1170046"/>
              <a:gd name="connsiteY1" fmla="*/ 162651 h 765659"/>
              <a:gd name="connsiteX2" fmla="*/ 48101 w 1170046"/>
              <a:gd name="connsiteY2" fmla="*/ 531141 h 765659"/>
              <a:gd name="connsiteX3" fmla="*/ 61749 w 1170046"/>
              <a:gd name="connsiteY3" fmla="*/ 729034 h 765659"/>
              <a:gd name="connsiteX4" fmla="*/ 710018 w 1170046"/>
              <a:gd name="connsiteY4" fmla="*/ 722210 h 765659"/>
              <a:gd name="connsiteX5" fmla="*/ 1126274 w 1170046"/>
              <a:gd name="connsiteY5" fmla="*/ 715386 h 765659"/>
              <a:gd name="connsiteX6" fmla="*/ 1158035 w 1170046"/>
              <a:gd name="connsiteY6" fmla="*/ 676786 h 765659"/>
              <a:gd name="connsiteX7" fmla="*/ 1130739 w 1170046"/>
              <a:gd name="connsiteY7" fmla="*/ 62637 h 765659"/>
              <a:gd name="connsiteX8" fmla="*/ 1105803 w 1170046"/>
              <a:gd name="connsiteY8" fmla="*/ 26174 h 765659"/>
              <a:gd name="connsiteX9" fmla="*/ 675898 w 1170046"/>
              <a:gd name="connsiteY9" fmla="*/ 39822 h 765659"/>
              <a:gd name="connsiteX10" fmla="*/ 525773 w 1170046"/>
              <a:gd name="connsiteY10" fmla="*/ 26174 h 765659"/>
              <a:gd name="connsiteX11" fmla="*/ 34454 w 1170046"/>
              <a:gd name="connsiteY11" fmla="*/ 26174 h 765659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51178 h 754200"/>
              <a:gd name="connsiteX8" fmla="*/ 1105803 w 1170046"/>
              <a:gd name="connsiteY8" fmla="*/ 14715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11422 h 754200"/>
              <a:gd name="connsiteX8" fmla="*/ 1105803 w 1170046"/>
              <a:gd name="connsiteY8" fmla="*/ 14715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11422 h 754200"/>
              <a:gd name="connsiteX8" fmla="*/ 1105803 w 1170046"/>
              <a:gd name="connsiteY8" fmla="*/ 2788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1950 h 751435"/>
              <a:gd name="connsiteX1" fmla="*/ 41277 w 1170046"/>
              <a:gd name="connsiteY1" fmla="*/ 148427 h 751435"/>
              <a:gd name="connsiteX2" fmla="*/ 48101 w 1170046"/>
              <a:gd name="connsiteY2" fmla="*/ 516917 h 751435"/>
              <a:gd name="connsiteX3" fmla="*/ 61749 w 1170046"/>
              <a:gd name="connsiteY3" fmla="*/ 714810 h 751435"/>
              <a:gd name="connsiteX4" fmla="*/ 710018 w 1170046"/>
              <a:gd name="connsiteY4" fmla="*/ 707986 h 751435"/>
              <a:gd name="connsiteX5" fmla="*/ 1126274 w 1170046"/>
              <a:gd name="connsiteY5" fmla="*/ 701162 h 751435"/>
              <a:gd name="connsiteX6" fmla="*/ 1158035 w 1170046"/>
              <a:gd name="connsiteY6" fmla="*/ 662562 h 751435"/>
              <a:gd name="connsiteX7" fmla="*/ 1130739 w 1170046"/>
              <a:gd name="connsiteY7" fmla="*/ 8657 h 751435"/>
              <a:gd name="connsiteX8" fmla="*/ 1105803 w 1170046"/>
              <a:gd name="connsiteY8" fmla="*/ 23 h 751435"/>
              <a:gd name="connsiteX9" fmla="*/ 525773 w 1170046"/>
              <a:gd name="connsiteY9" fmla="*/ 11950 h 751435"/>
              <a:gd name="connsiteX10" fmla="*/ 34454 w 1170046"/>
              <a:gd name="connsiteY10" fmla="*/ 11950 h 751435"/>
              <a:gd name="connsiteX0" fmla="*/ 34454 w 1164444"/>
              <a:gd name="connsiteY0" fmla="*/ 11950 h 747071"/>
              <a:gd name="connsiteX1" fmla="*/ 41277 w 1164444"/>
              <a:gd name="connsiteY1" fmla="*/ 148427 h 747071"/>
              <a:gd name="connsiteX2" fmla="*/ 48101 w 1164444"/>
              <a:gd name="connsiteY2" fmla="*/ 516917 h 747071"/>
              <a:gd name="connsiteX3" fmla="*/ 61749 w 1164444"/>
              <a:gd name="connsiteY3" fmla="*/ 714810 h 747071"/>
              <a:gd name="connsiteX4" fmla="*/ 710018 w 1164444"/>
              <a:gd name="connsiteY4" fmla="*/ 707986 h 747071"/>
              <a:gd name="connsiteX5" fmla="*/ 1126274 w 1164444"/>
              <a:gd name="connsiteY5" fmla="*/ 701162 h 747071"/>
              <a:gd name="connsiteX6" fmla="*/ 1146108 w 1164444"/>
              <a:gd name="connsiteY6" fmla="*/ 698343 h 747071"/>
              <a:gd name="connsiteX7" fmla="*/ 1130739 w 1164444"/>
              <a:gd name="connsiteY7" fmla="*/ 8657 h 747071"/>
              <a:gd name="connsiteX8" fmla="*/ 1105803 w 1164444"/>
              <a:gd name="connsiteY8" fmla="*/ 23 h 747071"/>
              <a:gd name="connsiteX9" fmla="*/ 525773 w 1164444"/>
              <a:gd name="connsiteY9" fmla="*/ 11950 h 747071"/>
              <a:gd name="connsiteX10" fmla="*/ 34454 w 1164444"/>
              <a:gd name="connsiteY10" fmla="*/ 11950 h 747071"/>
              <a:gd name="connsiteX0" fmla="*/ 34454 w 1163302"/>
              <a:gd name="connsiteY0" fmla="*/ 11950 h 714810"/>
              <a:gd name="connsiteX1" fmla="*/ 41277 w 1163302"/>
              <a:gd name="connsiteY1" fmla="*/ 148427 h 714810"/>
              <a:gd name="connsiteX2" fmla="*/ 48101 w 1163302"/>
              <a:gd name="connsiteY2" fmla="*/ 516917 h 714810"/>
              <a:gd name="connsiteX3" fmla="*/ 61749 w 1163302"/>
              <a:gd name="connsiteY3" fmla="*/ 714810 h 714810"/>
              <a:gd name="connsiteX4" fmla="*/ 710018 w 1163302"/>
              <a:gd name="connsiteY4" fmla="*/ 707986 h 714810"/>
              <a:gd name="connsiteX5" fmla="*/ 1126274 w 1163302"/>
              <a:gd name="connsiteY5" fmla="*/ 701162 h 714810"/>
              <a:gd name="connsiteX6" fmla="*/ 1146108 w 1163302"/>
              <a:gd name="connsiteY6" fmla="*/ 698343 h 714810"/>
              <a:gd name="connsiteX7" fmla="*/ 1130739 w 1163302"/>
              <a:gd name="connsiteY7" fmla="*/ 8657 h 714810"/>
              <a:gd name="connsiteX8" fmla="*/ 1105803 w 1163302"/>
              <a:gd name="connsiteY8" fmla="*/ 23 h 714810"/>
              <a:gd name="connsiteX9" fmla="*/ 525773 w 1163302"/>
              <a:gd name="connsiteY9" fmla="*/ 11950 h 714810"/>
              <a:gd name="connsiteX10" fmla="*/ 34454 w 1163302"/>
              <a:gd name="connsiteY10" fmla="*/ 11950 h 714810"/>
              <a:gd name="connsiteX0" fmla="*/ 34454 w 1160656"/>
              <a:gd name="connsiteY0" fmla="*/ 11950 h 714810"/>
              <a:gd name="connsiteX1" fmla="*/ 41277 w 1160656"/>
              <a:gd name="connsiteY1" fmla="*/ 148427 h 714810"/>
              <a:gd name="connsiteX2" fmla="*/ 48101 w 1160656"/>
              <a:gd name="connsiteY2" fmla="*/ 516917 h 714810"/>
              <a:gd name="connsiteX3" fmla="*/ 61749 w 1160656"/>
              <a:gd name="connsiteY3" fmla="*/ 714810 h 714810"/>
              <a:gd name="connsiteX4" fmla="*/ 710018 w 1160656"/>
              <a:gd name="connsiteY4" fmla="*/ 707986 h 714810"/>
              <a:gd name="connsiteX5" fmla="*/ 1126274 w 1160656"/>
              <a:gd name="connsiteY5" fmla="*/ 701162 h 714810"/>
              <a:gd name="connsiteX6" fmla="*/ 1146108 w 1160656"/>
              <a:gd name="connsiteY6" fmla="*/ 698343 h 714810"/>
              <a:gd name="connsiteX7" fmla="*/ 1130739 w 1160656"/>
              <a:gd name="connsiteY7" fmla="*/ 8657 h 714810"/>
              <a:gd name="connsiteX8" fmla="*/ 1105803 w 1160656"/>
              <a:gd name="connsiteY8" fmla="*/ 23 h 714810"/>
              <a:gd name="connsiteX9" fmla="*/ 525773 w 1160656"/>
              <a:gd name="connsiteY9" fmla="*/ 11950 h 714810"/>
              <a:gd name="connsiteX10" fmla="*/ 34454 w 1160656"/>
              <a:gd name="connsiteY10" fmla="*/ 11950 h 714810"/>
              <a:gd name="connsiteX0" fmla="*/ 34454 w 1160656"/>
              <a:gd name="connsiteY0" fmla="*/ 11950 h 714810"/>
              <a:gd name="connsiteX1" fmla="*/ 41277 w 1160656"/>
              <a:gd name="connsiteY1" fmla="*/ 148427 h 714810"/>
              <a:gd name="connsiteX2" fmla="*/ 48101 w 1160656"/>
              <a:gd name="connsiteY2" fmla="*/ 516917 h 714810"/>
              <a:gd name="connsiteX3" fmla="*/ 61749 w 1160656"/>
              <a:gd name="connsiteY3" fmla="*/ 714810 h 714810"/>
              <a:gd name="connsiteX4" fmla="*/ 710018 w 1160656"/>
              <a:gd name="connsiteY4" fmla="*/ 707986 h 714810"/>
              <a:gd name="connsiteX5" fmla="*/ 1126274 w 1160656"/>
              <a:gd name="connsiteY5" fmla="*/ 701162 h 714810"/>
              <a:gd name="connsiteX6" fmla="*/ 1146108 w 1160656"/>
              <a:gd name="connsiteY6" fmla="*/ 698343 h 714810"/>
              <a:gd name="connsiteX7" fmla="*/ 1130739 w 1160656"/>
              <a:gd name="connsiteY7" fmla="*/ 8657 h 714810"/>
              <a:gd name="connsiteX8" fmla="*/ 1105803 w 1160656"/>
              <a:gd name="connsiteY8" fmla="*/ 23 h 714810"/>
              <a:gd name="connsiteX9" fmla="*/ 525773 w 1160656"/>
              <a:gd name="connsiteY9" fmla="*/ 11950 h 714810"/>
              <a:gd name="connsiteX10" fmla="*/ 34454 w 1160656"/>
              <a:gd name="connsiteY10" fmla="*/ 11950 h 714810"/>
              <a:gd name="connsiteX0" fmla="*/ 85446 w 1124184"/>
              <a:gd name="connsiteY0" fmla="*/ 11950 h 714810"/>
              <a:gd name="connsiteX1" fmla="*/ 4805 w 1124184"/>
              <a:gd name="connsiteY1" fmla="*/ 148427 h 714810"/>
              <a:gd name="connsiteX2" fmla="*/ 11629 w 1124184"/>
              <a:gd name="connsiteY2" fmla="*/ 516917 h 714810"/>
              <a:gd name="connsiteX3" fmla="*/ 25277 w 1124184"/>
              <a:gd name="connsiteY3" fmla="*/ 714810 h 714810"/>
              <a:gd name="connsiteX4" fmla="*/ 673546 w 1124184"/>
              <a:gd name="connsiteY4" fmla="*/ 707986 h 714810"/>
              <a:gd name="connsiteX5" fmla="*/ 1089802 w 1124184"/>
              <a:gd name="connsiteY5" fmla="*/ 701162 h 714810"/>
              <a:gd name="connsiteX6" fmla="*/ 1109636 w 1124184"/>
              <a:gd name="connsiteY6" fmla="*/ 698343 h 714810"/>
              <a:gd name="connsiteX7" fmla="*/ 1094267 w 1124184"/>
              <a:gd name="connsiteY7" fmla="*/ 8657 h 714810"/>
              <a:gd name="connsiteX8" fmla="*/ 1069331 w 1124184"/>
              <a:gd name="connsiteY8" fmla="*/ 23 h 714810"/>
              <a:gd name="connsiteX9" fmla="*/ 489301 w 1124184"/>
              <a:gd name="connsiteY9" fmla="*/ 11950 h 714810"/>
              <a:gd name="connsiteX10" fmla="*/ 85446 w 1124184"/>
              <a:gd name="connsiteY10" fmla="*/ 11950 h 714810"/>
              <a:gd name="connsiteX0" fmla="*/ 88370 w 1127108"/>
              <a:gd name="connsiteY0" fmla="*/ 11950 h 710835"/>
              <a:gd name="connsiteX1" fmla="*/ 7729 w 1127108"/>
              <a:gd name="connsiteY1" fmla="*/ 148427 h 710835"/>
              <a:gd name="connsiteX2" fmla="*/ 14553 w 1127108"/>
              <a:gd name="connsiteY2" fmla="*/ 516917 h 710835"/>
              <a:gd name="connsiteX3" fmla="*/ 107714 w 1127108"/>
              <a:gd name="connsiteY3" fmla="*/ 710835 h 710835"/>
              <a:gd name="connsiteX4" fmla="*/ 676470 w 1127108"/>
              <a:gd name="connsiteY4" fmla="*/ 707986 h 710835"/>
              <a:gd name="connsiteX5" fmla="*/ 1092726 w 1127108"/>
              <a:gd name="connsiteY5" fmla="*/ 701162 h 710835"/>
              <a:gd name="connsiteX6" fmla="*/ 1112560 w 1127108"/>
              <a:gd name="connsiteY6" fmla="*/ 698343 h 710835"/>
              <a:gd name="connsiteX7" fmla="*/ 1097191 w 1127108"/>
              <a:gd name="connsiteY7" fmla="*/ 8657 h 710835"/>
              <a:gd name="connsiteX8" fmla="*/ 1072255 w 1127108"/>
              <a:gd name="connsiteY8" fmla="*/ 23 h 710835"/>
              <a:gd name="connsiteX9" fmla="*/ 492225 w 1127108"/>
              <a:gd name="connsiteY9" fmla="*/ 11950 h 710835"/>
              <a:gd name="connsiteX10" fmla="*/ 88370 w 1127108"/>
              <a:gd name="connsiteY10" fmla="*/ 11950 h 710835"/>
              <a:gd name="connsiteX0" fmla="*/ 87062 w 1125800"/>
              <a:gd name="connsiteY0" fmla="*/ 11950 h 707986"/>
              <a:gd name="connsiteX1" fmla="*/ 6421 w 1125800"/>
              <a:gd name="connsiteY1" fmla="*/ 148427 h 707986"/>
              <a:gd name="connsiteX2" fmla="*/ 13245 w 1125800"/>
              <a:gd name="connsiteY2" fmla="*/ 516917 h 707986"/>
              <a:gd name="connsiteX3" fmla="*/ 78577 w 1125800"/>
              <a:gd name="connsiteY3" fmla="*/ 706859 h 707986"/>
              <a:gd name="connsiteX4" fmla="*/ 675162 w 1125800"/>
              <a:gd name="connsiteY4" fmla="*/ 707986 h 707986"/>
              <a:gd name="connsiteX5" fmla="*/ 1091418 w 1125800"/>
              <a:gd name="connsiteY5" fmla="*/ 701162 h 707986"/>
              <a:gd name="connsiteX6" fmla="*/ 1111252 w 1125800"/>
              <a:gd name="connsiteY6" fmla="*/ 698343 h 707986"/>
              <a:gd name="connsiteX7" fmla="*/ 1095883 w 1125800"/>
              <a:gd name="connsiteY7" fmla="*/ 8657 h 707986"/>
              <a:gd name="connsiteX8" fmla="*/ 1070947 w 1125800"/>
              <a:gd name="connsiteY8" fmla="*/ 23 h 707986"/>
              <a:gd name="connsiteX9" fmla="*/ 490917 w 1125800"/>
              <a:gd name="connsiteY9" fmla="*/ 11950 h 707986"/>
              <a:gd name="connsiteX10" fmla="*/ 87062 w 1125800"/>
              <a:gd name="connsiteY10" fmla="*/ 11950 h 707986"/>
              <a:gd name="connsiteX0" fmla="*/ 87062 w 1125800"/>
              <a:gd name="connsiteY0" fmla="*/ 11950 h 707986"/>
              <a:gd name="connsiteX1" fmla="*/ 6421 w 1125800"/>
              <a:gd name="connsiteY1" fmla="*/ 148427 h 707986"/>
              <a:gd name="connsiteX2" fmla="*/ 13245 w 1125800"/>
              <a:gd name="connsiteY2" fmla="*/ 516917 h 707986"/>
              <a:gd name="connsiteX3" fmla="*/ 78577 w 1125800"/>
              <a:gd name="connsiteY3" fmla="*/ 706859 h 707986"/>
              <a:gd name="connsiteX4" fmla="*/ 675162 w 1125800"/>
              <a:gd name="connsiteY4" fmla="*/ 707986 h 707986"/>
              <a:gd name="connsiteX5" fmla="*/ 1091418 w 1125800"/>
              <a:gd name="connsiteY5" fmla="*/ 701162 h 707986"/>
              <a:gd name="connsiteX6" fmla="*/ 1111252 w 1125800"/>
              <a:gd name="connsiteY6" fmla="*/ 698343 h 707986"/>
              <a:gd name="connsiteX7" fmla="*/ 1095883 w 1125800"/>
              <a:gd name="connsiteY7" fmla="*/ 8657 h 707986"/>
              <a:gd name="connsiteX8" fmla="*/ 1070947 w 1125800"/>
              <a:gd name="connsiteY8" fmla="*/ 23 h 707986"/>
              <a:gd name="connsiteX9" fmla="*/ 490917 w 1125800"/>
              <a:gd name="connsiteY9" fmla="*/ 11950 h 707986"/>
              <a:gd name="connsiteX10" fmla="*/ 87062 w 1125800"/>
              <a:gd name="connsiteY10" fmla="*/ 11950 h 707986"/>
              <a:gd name="connsiteX0" fmla="*/ 87233 w 1125971"/>
              <a:gd name="connsiteY0" fmla="*/ 11950 h 709417"/>
              <a:gd name="connsiteX1" fmla="*/ 6592 w 1125971"/>
              <a:gd name="connsiteY1" fmla="*/ 148427 h 709417"/>
              <a:gd name="connsiteX2" fmla="*/ 13416 w 1125971"/>
              <a:gd name="connsiteY2" fmla="*/ 516917 h 709417"/>
              <a:gd name="connsiteX3" fmla="*/ 82723 w 1125971"/>
              <a:gd name="connsiteY3" fmla="*/ 683005 h 709417"/>
              <a:gd name="connsiteX4" fmla="*/ 675333 w 1125971"/>
              <a:gd name="connsiteY4" fmla="*/ 707986 h 709417"/>
              <a:gd name="connsiteX5" fmla="*/ 1091589 w 1125971"/>
              <a:gd name="connsiteY5" fmla="*/ 701162 h 709417"/>
              <a:gd name="connsiteX6" fmla="*/ 1111423 w 1125971"/>
              <a:gd name="connsiteY6" fmla="*/ 698343 h 709417"/>
              <a:gd name="connsiteX7" fmla="*/ 1096054 w 1125971"/>
              <a:gd name="connsiteY7" fmla="*/ 8657 h 709417"/>
              <a:gd name="connsiteX8" fmla="*/ 1071118 w 1125971"/>
              <a:gd name="connsiteY8" fmla="*/ 23 h 709417"/>
              <a:gd name="connsiteX9" fmla="*/ 491088 w 1125971"/>
              <a:gd name="connsiteY9" fmla="*/ 11950 h 709417"/>
              <a:gd name="connsiteX10" fmla="*/ 87233 w 1125971"/>
              <a:gd name="connsiteY10" fmla="*/ 11950 h 709417"/>
              <a:gd name="connsiteX0" fmla="*/ 87233 w 1125971"/>
              <a:gd name="connsiteY0" fmla="*/ 11950 h 709417"/>
              <a:gd name="connsiteX1" fmla="*/ 6592 w 1125971"/>
              <a:gd name="connsiteY1" fmla="*/ 148427 h 709417"/>
              <a:gd name="connsiteX2" fmla="*/ 13416 w 1125971"/>
              <a:gd name="connsiteY2" fmla="*/ 516917 h 709417"/>
              <a:gd name="connsiteX3" fmla="*/ 82723 w 1125971"/>
              <a:gd name="connsiteY3" fmla="*/ 683005 h 709417"/>
              <a:gd name="connsiteX4" fmla="*/ 675333 w 1125971"/>
              <a:gd name="connsiteY4" fmla="*/ 707986 h 709417"/>
              <a:gd name="connsiteX5" fmla="*/ 1091589 w 1125971"/>
              <a:gd name="connsiteY5" fmla="*/ 701162 h 709417"/>
              <a:gd name="connsiteX6" fmla="*/ 1111423 w 1125971"/>
              <a:gd name="connsiteY6" fmla="*/ 698343 h 709417"/>
              <a:gd name="connsiteX7" fmla="*/ 1096054 w 1125971"/>
              <a:gd name="connsiteY7" fmla="*/ 8657 h 709417"/>
              <a:gd name="connsiteX8" fmla="*/ 1071118 w 1125971"/>
              <a:gd name="connsiteY8" fmla="*/ 23 h 709417"/>
              <a:gd name="connsiteX9" fmla="*/ 491088 w 1125971"/>
              <a:gd name="connsiteY9" fmla="*/ 11950 h 709417"/>
              <a:gd name="connsiteX10" fmla="*/ 87233 w 1125971"/>
              <a:gd name="connsiteY10" fmla="*/ 11950 h 709417"/>
              <a:gd name="connsiteX0" fmla="*/ 86576 w 1125314"/>
              <a:gd name="connsiteY0" fmla="*/ 11950 h 711474"/>
              <a:gd name="connsiteX1" fmla="*/ 5935 w 1125314"/>
              <a:gd name="connsiteY1" fmla="*/ 148427 h 711474"/>
              <a:gd name="connsiteX2" fmla="*/ 12759 w 1125314"/>
              <a:gd name="connsiteY2" fmla="*/ 516917 h 711474"/>
              <a:gd name="connsiteX3" fmla="*/ 66164 w 1125314"/>
              <a:gd name="connsiteY3" fmla="*/ 655175 h 711474"/>
              <a:gd name="connsiteX4" fmla="*/ 674676 w 1125314"/>
              <a:gd name="connsiteY4" fmla="*/ 707986 h 711474"/>
              <a:gd name="connsiteX5" fmla="*/ 1090932 w 1125314"/>
              <a:gd name="connsiteY5" fmla="*/ 701162 h 711474"/>
              <a:gd name="connsiteX6" fmla="*/ 1110766 w 1125314"/>
              <a:gd name="connsiteY6" fmla="*/ 698343 h 711474"/>
              <a:gd name="connsiteX7" fmla="*/ 1095397 w 1125314"/>
              <a:gd name="connsiteY7" fmla="*/ 8657 h 711474"/>
              <a:gd name="connsiteX8" fmla="*/ 1070461 w 1125314"/>
              <a:gd name="connsiteY8" fmla="*/ 23 h 711474"/>
              <a:gd name="connsiteX9" fmla="*/ 490431 w 1125314"/>
              <a:gd name="connsiteY9" fmla="*/ 11950 h 711474"/>
              <a:gd name="connsiteX10" fmla="*/ 86576 w 1125314"/>
              <a:gd name="connsiteY10" fmla="*/ 11950 h 711474"/>
              <a:gd name="connsiteX0" fmla="*/ 86576 w 1125314"/>
              <a:gd name="connsiteY0" fmla="*/ 11950 h 711474"/>
              <a:gd name="connsiteX1" fmla="*/ 5935 w 1125314"/>
              <a:gd name="connsiteY1" fmla="*/ 148427 h 711474"/>
              <a:gd name="connsiteX2" fmla="*/ 12759 w 1125314"/>
              <a:gd name="connsiteY2" fmla="*/ 516917 h 711474"/>
              <a:gd name="connsiteX3" fmla="*/ 66164 w 1125314"/>
              <a:gd name="connsiteY3" fmla="*/ 655175 h 711474"/>
              <a:gd name="connsiteX4" fmla="*/ 674676 w 1125314"/>
              <a:gd name="connsiteY4" fmla="*/ 707986 h 711474"/>
              <a:gd name="connsiteX5" fmla="*/ 1090932 w 1125314"/>
              <a:gd name="connsiteY5" fmla="*/ 701162 h 711474"/>
              <a:gd name="connsiteX6" fmla="*/ 1110766 w 1125314"/>
              <a:gd name="connsiteY6" fmla="*/ 698343 h 711474"/>
              <a:gd name="connsiteX7" fmla="*/ 1095397 w 1125314"/>
              <a:gd name="connsiteY7" fmla="*/ 8657 h 711474"/>
              <a:gd name="connsiteX8" fmla="*/ 1070461 w 1125314"/>
              <a:gd name="connsiteY8" fmla="*/ 23 h 711474"/>
              <a:gd name="connsiteX9" fmla="*/ 490431 w 1125314"/>
              <a:gd name="connsiteY9" fmla="*/ 11950 h 711474"/>
              <a:gd name="connsiteX10" fmla="*/ 86576 w 1125314"/>
              <a:gd name="connsiteY10" fmla="*/ 11950 h 711474"/>
              <a:gd name="connsiteX0" fmla="*/ 85384 w 1124122"/>
              <a:gd name="connsiteY0" fmla="*/ 11950 h 713533"/>
              <a:gd name="connsiteX1" fmla="*/ 4743 w 1124122"/>
              <a:gd name="connsiteY1" fmla="*/ 148427 h 713533"/>
              <a:gd name="connsiteX2" fmla="*/ 11567 w 1124122"/>
              <a:gd name="connsiteY2" fmla="*/ 516917 h 713533"/>
              <a:gd name="connsiteX3" fmla="*/ 29191 w 1124122"/>
              <a:gd name="connsiteY3" fmla="*/ 627346 h 713533"/>
              <a:gd name="connsiteX4" fmla="*/ 673484 w 1124122"/>
              <a:gd name="connsiteY4" fmla="*/ 707986 h 713533"/>
              <a:gd name="connsiteX5" fmla="*/ 1089740 w 1124122"/>
              <a:gd name="connsiteY5" fmla="*/ 701162 h 713533"/>
              <a:gd name="connsiteX6" fmla="*/ 1109574 w 1124122"/>
              <a:gd name="connsiteY6" fmla="*/ 698343 h 713533"/>
              <a:gd name="connsiteX7" fmla="*/ 1094205 w 1124122"/>
              <a:gd name="connsiteY7" fmla="*/ 8657 h 713533"/>
              <a:gd name="connsiteX8" fmla="*/ 1069269 w 1124122"/>
              <a:gd name="connsiteY8" fmla="*/ 23 h 713533"/>
              <a:gd name="connsiteX9" fmla="*/ 489239 w 1124122"/>
              <a:gd name="connsiteY9" fmla="*/ 11950 h 713533"/>
              <a:gd name="connsiteX10" fmla="*/ 85384 w 1124122"/>
              <a:gd name="connsiteY10" fmla="*/ 11950 h 713533"/>
              <a:gd name="connsiteX0" fmla="*/ 85384 w 1124122"/>
              <a:gd name="connsiteY0" fmla="*/ 11950 h 709545"/>
              <a:gd name="connsiteX1" fmla="*/ 4743 w 1124122"/>
              <a:gd name="connsiteY1" fmla="*/ 148427 h 709545"/>
              <a:gd name="connsiteX2" fmla="*/ 11567 w 1124122"/>
              <a:gd name="connsiteY2" fmla="*/ 516917 h 709545"/>
              <a:gd name="connsiteX3" fmla="*/ 29191 w 1124122"/>
              <a:gd name="connsiteY3" fmla="*/ 627346 h 709545"/>
              <a:gd name="connsiteX4" fmla="*/ 673484 w 1124122"/>
              <a:gd name="connsiteY4" fmla="*/ 707986 h 709545"/>
              <a:gd name="connsiteX5" fmla="*/ 1089740 w 1124122"/>
              <a:gd name="connsiteY5" fmla="*/ 701162 h 709545"/>
              <a:gd name="connsiteX6" fmla="*/ 1109574 w 1124122"/>
              <a:gd name="connsiteY6" fmla="*/ 698343 h 709545"/>
              <a:gd name="connsiteX7" fmla="*/ 1094205 w 1124122"/>
              <a:gd name="connsiteY7" fmla="*/ 8657 h 709545"/>
              <a:gd name="connsiteX8" fmla="*/ 1069269 w 1124122"/>
              <a:gd name="connsiteY8" fmla="*/ 23 h 709545"/>
              <a:gd name="connsiteX9" fmla="*/ 489239 w 1124122"/>
              <a:gd name="connsiteY9" fmla="*/ 11950 h 709545"/>
              <a:gd name="connsiteX10" fmla="*/ 85384 w 1124122"/>
              <a:gd name="connsiteY10" fmla="*/ 11950 h 709545"/>
              <a:gd name="connsiteX0" fmla="*/ 85384 w 1124122"/>
              <a:gd name="connsiteY0" fmla="*/ 11950 h 716478"/>
              <a:gd name="connsiteX1" fmla="*/ 4743 w 1124122"/>
              <a:gd name="connsiteY1" fmla="*/ 148427 h 716478"/>
              <a:gd name="connsiteX2" fmla="*/ 11567 w 1124122"/>
              <a:gd name="connsiteY2" fmla="*/ 516917 h 716478"/>
              <a:gd name="connsiteX3" fmla="*/ 29191 w 1124122"/>
              <a:gd name="connsiteY3" fmla="*/ 627346 h 716478"/>
              <a:gd name="connsiteX4" fmla="*/ 236651 w 1124122"/>
              <a:gd name="connsiteY4" fmla="*/ 710864 h 716478"/>
              <a:gd name="connsiteX5" fmla="*/ 673484 w 1124122"/>
              <a:gd name="connsiteY5" fmla="*/ 707986 h 716478"/>
              <a:gd name="connsiteX6" fmla="*/ 1089740 w 1124122"/>
              <a:gd name="connsiteY6" fmla="*/ 701162 h 716478"/>
              <a:gd name="connsiteX7" fmla="*/ 1109574 w 1124122"/>
              <a:gd name="connsiteY7" fmla="*/ 698343 h 716478"/>
              <a:gd name="connsiteX8" fmla="*/ 1094205 w 1124122"/>
              <a:gd name="connsiteY8" fmla="*/ 8657 h 716478"/>
              <a:gd name="connsiteX9" fmla="*/ 1069269 w 1124122"/>
              <a:gd name="connsiteY9" fmla="*/ 23 h 716478"/>
              <a:gd name="connsiteX10" fmla="*/ 489239 w 1124122"/>
              <a:gd name="connsiteY10" fmla="*/ 11950 h 716478"/>
              <a:gd name="connsiteX11" fmla="*/ 85384 w 1124122"/>
              <a:gd name="connsiteY11" fmla="*/ 11950 h 716478"/>
              <a:gd name="connsiteX0" fmla="*/ 87061 w 1125799"/>
              <a:gd name="connsiteY0" fmla="*/ 11950 h 716478"/>
              <a:gd name="connsiteX1" fmla="*/ 6420 w 1125799"/>
              <a:gd name="connsiteY1" fmla="*/ 148427 h 716478"/>
              <a:gd name="connsiteX2" fmla="*/ 13244 w 1125799"/>
              <a:gd name="connsiteY2" fmla="*/ 516917 h 716478"/>
              <a:gd name="connsiteX3" fmla="*/ 78576 w 1125799"/>
              <a:gd name="connsiteY3" fmla="*/ 651199 h 716478"/>
              <a:gd name="connsiteX4" fmla="*/ 238328 w 1125799"/>
              <a:gd name="connsiteY4" fmla="*/ 710864 h 716478"/>
              <a:gd name="connsiteX5" fmla="*/ 675161 w 1125799"/>
              <a:gd name="connsiteY5" fmla="*/ 707986 h 716478"/>
              <a:gd name="connsiteX6" fmla="*/ 1091417 w 1125799"/>
              <a:gd name="connsiteY6" fmla="*/ 701162 h 716478"/>
              <a:gd name="connsiteX7" fmla="*/ 1111251 w 1125799"/>
              <a:gd name="connsiteY7" fmla="*/ 698343 h 716478"/>
              <a:gd name="connsiteX8" fmla="*/ 1095882 w 1125799"/>
              <a:gd name="connsiteY8" fmla="*/ 8657 h 716478"/>
              <a:gd name="connsiteX9" fmla="*/ 1070946 w 1125799"/>
              <a:gd name="connsiteY9" fmla="*/ 23 h 716478"/>
              <a:gd name="connsiteX10" fmla="*/ 490916 w 1125799"/>
              <a:gd name="connsiteY10" fmla="*/ 11950 h 716478"/>
              <a:gd name="connsiteX11" fmla="*/ 87061 w 1125799"/>
              <a:gd name="connsiteY11" fmla="*/ 11950 h 716478"/>
              <a:gd name="connsiteX0" fmla="*/ 86895 w 1125633"/>
              <a:gd name="connsiteY0" fmla="*/ 11950 h 716478"/>
              <a:gd name="connsiteX1" fmla="*/ 6254 w 1125633"/>
              <a:gd name="connsiteY1" fmla="*/ 148427 h 716478"/>
              <a:gd name="connsiteX2" fmla="*/ 13078 w 1125633"/>
              <a:gd name="connsiteY2" fmla="*/ 516917 h 716478"/>
              <a:gd name="connsiteX3" fmla="*/ 74434 w 1125633"/>
              <a:gd name="connsiteY3" fmla="*/ 659150 h 716478"/>
              <a:gd name="connsiteX4" fmla="*/ 238162 w 1125633"/>
              <a:gd name="connsiteY4" fmla="*/ 710864 h 716478"/>
              <a:gd name="connsiteX5" fmla="*/ 674995 w 1125633"/>
              <a:gd name="connsiteY5" fmla="*/ 707986 h 716478"/>
              <a:gd name="connsiteX6" fmla="*/ 1091251 w 1125633"/>
              <a:gd name="connsiteY6" fmla="*/ 701162 h 716478"/>
              <a:gd name="connsiteX7" fmla="*/ 1111085 w 1125633"/>
              <a:gd name="connsiteY7" fmla="*/ 698343 h 716478"/>
              <a:gd name="connsiteX8" fmla="*/ 1095716 w 1125633"/>
              <a:gd name="connsiteY8" fmla="*/ 8657 h 716478"/>
              <a:gd name="connsiteX9" fmla="*/ 1070780 w 1125633"/>
              <a:gd name="connsiteY9" fmla="*/ 23 h 716478"/>
              <a:gd name="connsiteX10" fmla="*/ 490750 w 1125633"/>
              <a:gd name="connsiteY10" fmla="*/ 11950 h 716478"/>
              <a:gd name="connsiteX11" fmla="*/ 86895 w 1125633"/>
              <a:gd name="connsiteY11" fmla="*/ 11950 h 716478"/>
              <a:gd name="connsiteX0" fmla="*/ 86895 w 1125633"/>
              <a:gd name="connsiteY0" fmla="*/ 11950 h 716478"/>
              <a:gd name="connsiteX1" fmla="*/ 6254 w 1125633"/>
              <a:gd name="connsiteY1" fmla="*/ 148427 h 716478"/>
              <a:gd name="connsiteX2" fmla="*/ 13078 w 1125633"/>
              <a:gd name="connsiteY2" fmla="*/ 516917 h 716478"/>
              <a:gd name="connsiteX3" fmla="*/ 74434 w 1125633"/>
              <a:gd name="connsiteY3" fmla="*/ 659150 h 716478"/>
              <a:gd name="connsiteX4" fmla="*/ 238162 w 1125633"/>
              <a:gd name="connsiteY4" fmla="*/ 710864 h 716478"/>
              <a:gd name="connsiteX5" fmla="*/ 674995 w 1125633"/>
              <a:gd name="connsiteY5" fmla="*/ 707986 h 716478"/>
              <a:gd name="connsiteX6" fmla="*/ 1091251 w 1125633"/>
              <a:gd name="connsiteY6" fmla="*/ 701162 h 716478"/>
              <a:gd name="connsiteX7" fmla="*/ 1111085 w 1125633"/>
              <a:gd name="connsiteY7" fmla="*/ 698343 h 716478"/>
              <a:gd name="connsiteX8" fmla="*/ 1095716 w 1125633"/>
              <a:gd name="connsiteY8" fmla="*/ 8657 h 716478"/>
              <a:gd name="connsiteX9" fmla="*/ 1070780 w 1125633"/>
              <a:gd name="connsiteY9" fmla="*/ 23 h 716478"/>
              <a:gd name="connsiteX10" fmla="*/ 490750 w 1125633"/>
              <a:gd name="connsiteY10" fmla="*/ 11950 h 716478"/>
              <a:gd name="connsiteX11" fmla="*/ 198406 w 1125633"/>
              <a:gd name="connsiteY11" fmla="*/ 15123 h 716478"/>
              <a:gd name="connsiteX12" fmla="*/ 86895 w 1125633"/>
              <a:gd name="connsiteY12" fmla="*/ 11950 h 716478"/>
              <a:gd name="connsiteX0" fmla="*/ 91163 w 1125925"/>
              <a:gd name="connsiteY0" fmla="*/ 39779 h 716478"/>
              <a:gd name="connsiteX1" fmla="*/ 6546 w 1125925"/>
              <a:gd name="connsiteY1" fmla="*/ 148427 h 716478"/>
              <a:gd name="connsiteX2" fmla="*/ 13370 w 1125925"/>
              <a:gd name="connsiteY2" fmla="*/ 516917 h 716478"/>
              <a:gd name="connsiteX3" fmla="*/ 74726 w 1125925"/>
              <a:gd name="connsiteY3" fmla="*/ 659150 h 716478"/>
              <a:gd name="connsiteX4" fmla="*/ 238454 w 1125925"/>
              <a:gd name="connsiteY4" fmla="*/ 710864 h 716478"/>
              <a:gd name="connsiteX5" fmla="*/ 675287 w 1125925"/>
              <a:gd name="connsiteY5" fmla="*/ 707986 h 716478"/>
              <a:gd name="connsiteX6" fmla="*/ 1091543 w 1125925"/>
              <a:gd name="connsiteY6" fmla="*/ 701162 h 716478"/>
              <a:gd name="connsiteX7" fmla="*/ 1111377 w 1125925"/>
              <a:gd name="connsiteY7" fmla="*/ 698343 h 716478"/>
              <a:gd name="connsiteX8" fmla="*/ 1096008 w 1125925"/>
              <a:gd name="connsiteY8" fmla="*/ 8657 h 716478"/>
              <a:gd name="connsiteX9" fmla="*/ 1071072 w 1125925"/>
              <a:gd name="connsiteY9" fmla="*/ 23 h 716478"/>
              <a:gd name="connsiteX10" fmla="*/ 491042 w 1125925"/>
              <a:gd name="connsiteY10" fmla="*/ 11950 h 716478"/>
              <a:gd name="connsiteX11" fmla="*/ 198698 w 1125925"/>
              <a:gd name="connsiteY11" fmla="*/ 15123 h 716478"/>
              <a:gd name="connsiteX12" fmla="*/ 91163 w 1125925"/>
              <a:gd name="connsiteY12" fmla="*/ 39779 h 716478"/>
              <a:gd name="connsiteX0" fmla="*/ 91163 w 1125925"/>
              <a:gd name="connsiteY0" fmla="*/ 39779 h 716478"/>
              <a:gd name="connsiteX1" fmla="*/ 6546 w 1125925"/>
              <a:gd name="connsiteY1" fmla="*/ 148427 h 716478"/>
              <a:gd name="connsiteX2" fmla="*/ 13370 w 1125925"/>
              <a:gd name="connsiteY2" fmla="*/ 516917 h 716478"/>
              <a:gd name="connsiteX3" fmla="*/ 74726 w 1125925"/>
              <a:gd name="connsiteY3" fmla="*/ 659150 h 716478"/>
              <a:gd name="connsiteX4" fmla="*/ 238454 w 1125925"/>
              <a:gd name="connsiteY4" fmla="*/ 710864 h 716478"/>
              <a:gd name="connsiteX5" fmla="*/ 675287 w 1125925"/>
              <a:gd name="connsiteY5" fmla="*/ 707986 h 716478"/>
              <a:gd name="connsiteX6" fmla="*/ 1091543 w 1125925"/>
              <a:gd name="connsiteY6" fmla="*/ 701162 h 716478"/>
              <a:gd name="connsiteX7" fmla="*/ 1111377 w 1125925"/>
              <a:gd name="connsiteY7" fmla="*/ 698343 h 716478"/>
              <a:gd name="connsiteX8" fmla="*/ 1096008 w 1125925"/>
              <a:gd name="connsiteY8" fmla="*/ 8657 h 716478"/>
              <a:gd name="connsiteX9" fmla="*/ 1071072 w 1125925"/>
              <a:gd name="connsiteY9" fmla="*/ 23 h 716478"/>
              <a:gd name="connsiteX10" fmla="*/ 491042 w 1125925"/>
              <a:gd name="connsiteY10" fmla="*/ 11950 h 716478"/>
              <a:gd name="connsiteX11" fmla="*/ 238454 w 1125925"/>
              <a:gd name="connsiteY11" fmla="*/ 7171 h 716478"/>
              <a:gd name="connsiteX12" fmla="*/ 91163 w 1125925"/>
              <a:gd name="connsiteY12" fmla="*/ 39779 h 716478"/>
              <a:gd name="connsiteX0" fmla="*/ 91163 w 1133631"/>
              <a:gd name="connsiteY0" fmla="*/ 39779 h 716478"/>
              <a:gd name="connsiteX1" fmla="*/ 6546 w 1133631"/>
              <a:gd name="connsiteY1" fmla="*/ 148427 h 716478"/>
              <a:gd name="connsiteX2" fmla="*/ 13370 w 1133631"/>
              <a:gd name="connsiteY2" fmla="*/ 516917 h 716478"/>
              <a:gd name="connsiteX3" fmla="*/ 74726 w 1133631"/>
              <a:gd name="connsiteY3" fmla="*/ 659150 h 716478"/>
              <a:gd name="connsiteX4" fmla="*/ 238454 w 1133631"/>
              <a:gd name="connsiteY4" fmla="*/ 710864 h 716478"/>
              <a:gd name="connsiteX5" fmla="*/ 675287 w 1133631"/>
              <a:gd name="connsiteY5" fmla="*/ 707986 h 716478"/>
              <a:gd name="connsiteX6" fmla="*/ 1091543 w 1133631"/>
              <a:gd name="connsiteY6" fmla="*/ 701162 h 716478"/>
              <a:gd name="connsiteX7" fmla="*/ 1111377 w 1133631"/>
              <a:gd name="connsiteY7" fmla="*/ 698343 h 716478"/>
              <a:gd name="connsiteX8" fmla="*/ 1111911 w 1133631"/>
              <a:gd name="connsiteY8" fmla="*/ 8657 h 716478"/>
              <a:gd name="connsiteX9" fmla="*/ 1071072 w 1133631"/>
              <a:gd name="connsiteY9" fmla="*/ 23 h 716478"/>
              <a:gd name="connsiteX10" fmla="*/ 491042 w 1133631"/>
              <a:gd name="connsiteY10" fmla="*/ 11950 h 716478"/>
              <a:gd name="connsiteX11" fmla="*/ 238454 w 1133631"/>
              <a:gd name="connsiteY11" fmla="*/ 7171 h 716478"/>
              <a:gd name="connsiteX12" fmla="*/ 91163 w 1133631"/>
              <a:gd name="connsiteY12" fmla="*/ 39779 h 716478"/>
              <a:gd name="connsiteX0" fmla="*/ 91163 w 1115806"/>
              <a:gd name="connsiteY0" fmla="*/ 41810 h 718509"/>
              <a:gd name="connsiteX1" fmla="*/ 6546 w 1115806"/>
              <a:gd name="connsiteY1" fmla="*/ 150458 h 718509"/>
              <a:gd name="connsiteX2" fmla="*/ 13370 w 1115806"/>
              <a:gd name="connsiteY2" fmla="*/ 518948 h 718509"/>
              <a:gd name="connsiteX3" fmla="*/ 74726 w 1115806"/>
              <a:gd name="connsiteY3" fmla="*/ 661181 h 718509"/>
              <a:gd name="connsiteX4" fmla="*/ 238454 w 1115806"/>
              <a:gd name="connsiteY4" fmla="*/ 712895 h 718509"/>
              <a:gd name="connsiteX5" fmla="*/ 675287 w 1115806"/>
              <a:gd name="connsiteY5" fmla="*/ 710017 h 718509"/>
              <a:gd name="connsiteX6" fmla="*/ 1091543 w 1115806"/>
              <a:gd name="connsiteY6" fmla="*/ 703193 h 718509"/>
              <a:gd name="connsiteX7" fmla="*/ 1111377 w 1115806"/>
              <a:gd name="connsiteY7" fmla="*/ 700374 h 718509"/>
              <a:gd name="connsiteX8" fmla="*/ 1111911 w 1115806"/>
              <a:gd name="connsiteY8" fmla="*/ 10688 h 718509"/>
              <a:gd name="connsiteX9" fmla="*/ 1071072 w 1115806"/>
              <a:gd name="connsiteY9" fmla="*/ 2054 h 718509"/>
              <a:gd name="connsiteX10" fmla="*/ 491042 w 1115806"/>
              <a:gd name="connsiteY10" fmla="*/ 13981 h 718509"/>
              <a:gd name="connsiteX11" fmla="*/ 238454 w 1115806"/>
              <a:gd name="connsiteY11" fmla="*/ 9202 h 718509"/>
              <a:gd name="connsiteX12" fmla="*/ 91163 w 1115806"/>
              <a:gd name="connsiteY12" fmla="*/ 41810 h 7185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115806" h="718509">
                <a:moveTo>
                  <a:pt x="91163" y="41810"/>
                </a:moveTo>
                <a:cubicBezTo>
                  <a:pt x="52512" y="65353"/>
                  <a:pt x="19511" y="70935"/>
                  <a:pt x="6546" y="150458"/>
                </a:cubicBezTo>
                <a:cubicBezTo>
                  <a:pt x="-6419" y="229981"/>
                  <a:pt x="2007" y="433828"/>
                  <a:pt x="13370" y="518948"/>
                </a:cubicBezTo>
                <a:cubicBezTo>
                  <a:pt x="24733" y="604068"/>
                  <a:pt x="37212" y="628857"/>
                  <a:pt x="74726" y="661181"/>
                </a:cubicBezTo>
                <a:cubicBezTo>
                  <a:pt x="112240" y="693505"/>
                  <a:pt x="131072" y="699455"/>
                  <a:pt x="238454" y="712895"/>
                </a:cubicBezTo>
                <a:cubicBezTo>
                  <a:pt x="345836" y="726335"/>
                  <a:pt x="533106" y="711634"/>
                  <a:pt x="675287" y="710017"/>
                </a:cubicBezTo>
                <a:cubicBezTo>
                  <a:pt x="817468" y="708400"/>
                  <a:pt x="954900" y="711498"/>
                  <a:pt x="1091543" y="703193"/>
                </a:cubicBezTo>
                <a:cubicBezTo>
                  <a:pt x="1100738" y="702634"/>
                  <a:pt x="1106658" y="693871"/>
                  <a:pt x="1111377" y="700374"/>
                </a:cubicBezTo>
                <a:cubicBezTo>
                  <a:pt x="1112121" y="591583"/>
                  <a:pt x="1120616" y="119123"/>
                  <a:pt x="1111911" y="10688"/>
                </a:cubicBezTo>
                <a:cubicBezTo>
                  <a:pt x="1120426" y="11113"/>
                  <a:pt x="1114915" y="5480"/>
                  <a:pt x="1071072" y="2054"/>
                </a:cubicBezTo>
                <a:cubicBezTo>
                  <a:pt x="967907" y="-6008"/>
                  <a:pt x="652340" y="12127"/>
                  <a:pt x="491042" y="13981"/>
                </a:cubicBezTo>
                <a:lnTo>
                  <a:pt x="238454" y="9202"/>
                </a:lnTo>
                <a:cubicBezTo>
                  <a:pt x="171145" y="9202"/>
                  <a:pt x="129814" y="18267"/>
                  <a:pt x="91163" y="41810"/>
                </a:cubicBezTo>
                <a:close/>
              </a:path>
            </a:pathLst>
          </a:custGeom>
          <a:noFill/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3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+mn-ea"/>
            </a:endParaRPr>
          </a:p>
        </p:txBody>
      </p:sp>
      <p:sp>
        <p:nvSpPr>
          <p:cNvPr id="11" name="フリーフォーム 10"/>
          <p:cNvSpPr/>
          <p:nvPr/>
        </p:nvSpPr>
        <p:spPr bwMode="auto">
          <a:xfrm>
            <a:off x="2392304" y="2240450"/>
            <a:ext cx="1411144" cy="948753"/>
          </a:xfrm>
          <a:custGeom>
            <a:avLst/>
            <a:gdLst>
              <a:gd name="connsiteX0" fmla="*/ 34454 w 1140826"/>
              <a:gd name="connsiteY0" fmla="*/ 23007 h 746655"/>
              <a:gd name="connsiteX1" fmla="*/ 41277 w 1140826"/>
              <a:gd name="connsiteY1" fmla="*/ 159484 h 746655"/>
              <a:gd name="connsiteX2" fmla="*/ 48101 w 1140826"/>
              <a:gd name="connsiteY2" fmla="*/ 527974 h 746655"/>
              <a:gd name="connsiteX3" fmla="*/ 61749 w 1140826"/>
              <a:gd name="connsiteY3" fmla="*/ 725867 h 746655"/>
              <a:gd name="connsiteX4" fmla="*/ 710018 w 1140826"/>
              <a:gd name="connsiteY4" fmla="*/ 719043 h 746655"/>
              <a:gd name="connsiteX5" fmla="*/ 1126274 w 1140826"/>
              <a:gd name="connsiteY5" fmla="*/ 712219 h 746655"/>
              <a:gd name="connsiteX6" fmla="*/ 1112627 w 1140826"/>
              <a:gd name="connsiteY6" fmla="*/ 418792 h 746655"/>
              <a:gd name="connsiteX7" fmla="*/ 1105803 w 1140826"/>
              <a:gd name="connsiteY7" fmla="*/ 316434 h 746655"/>
              <a:gd name="connsiteX8" fmla="*/ 1098979 w 1140826"/>
              <a:gd name="connsiteY8" fmla="*/ 125365 h 746655"/>
              <a:gd name="connsiteX9" fmla="*/ 675898 w 1140826"/>
              <a:gd name="connsiteY9" fmla="*/ 36655 h 746655"/>
              <a:gd name="connsiteX10" fmla="*/ 525773 w 1140826"/>
              <a:gd name="connsiteY10" fmla="*/ 23007 h 746655"/>
              <a:gd name="connsiteX11" fmla="*/ 34454 w 1140826"/>
              <a:gd name="connsiteY11" fmla="*/ 23007 h 746655"/>
              <a:gd name="connsiteX0" fmla="*/ 34454 w 1140826"/>
              <a:gd name="connsiteY0" fmla="*/ 93009 h 816657"/>
              <a:gd name="connsiteX1" fmla="*/ 41277 w 1140826"/>
              <a:gd name="connsiteY1" fmla="*/ 229486 h 816657"/>
              <a:gd name="connsiteX2" fmla="*/ 48101 w 1140826"/>
              <a:gd name="connsiteY2" fmla="*/ 597976 h 816657"/>
              <a:gd name="connsiteX3" fmla="*/ 61749 w 1140826"/>
              <a:gd name="connsiteY3" fmla="*/ 795869 h 816657"/>
              <a:gd name="connsiteX4" fmla="*/ 710018 w 1140826"/>
              <a:gd name="connsiteY4" fmla="*/ 789045 h 816657"/>
              <a:gd name="connsiteX5" fmla="*/ 1126274 w 1140826"/>
              <a:gd name="connsiteY5" fmla="*/ 782221 h 816657"/>
              <a:gd name="connsiteX6" fmla="*/ 1112627 w 1140826"/>
              <a:gd name="connsiteY6" fmla="*/ 488794 h 816657"/>
              <a:gd name="connsiteX7" fmla="*/ 1105803 w 1140826"/>
              <a:gd name="connsiteY7" fmla="*/ 386436 h 816657"/>
              <a:gd name="connsiteX8" fmla="*/ 1105803 w 1140826"/>
              <a:gd name="connsiteY8" fmla="*/ 93009 h 816657"/>
              <a:gd name="connsiteX9" fmla="*/ 675898 w 1140826"/>
              <a:gd name="connsiteY9" fmla="*/ 106657 h 816657"/>
              <a:gd name="connsiteX10" fmla="*/ 525773 w 1140826"/>
              <a:gd name="connsiteY10" fmla="*/ 93009 h 816657"/>
              <a:gd name="connsiteX11" fmla="*/ 34454 w 1140826"/>
              <a:gd name="connsiteY11" fmla="*/ 93009 h 816657"/>
              <a:gd name="connsiteX0" fmla="*/ 34454 w 1140826"/>
              <a:gd name="connsiteY0" fmla="*/ 14715 h 738363"/>
              <a:gd name="connsiteX1" fmla="*/ 41277 w 1140826"/>
              <a:gd name="connsiteY1" fmla="*/ 151192 h 738363"/>
              <a:gd name="connsiteX2" fmla="*/ 48101 w 1140826"/>
              <a:gd name="connsiteY2" fmla="*/ 519682 h 738363"/>
              <a:gd name="connsiteX3" fmla="*/ 61749 w 1140826"/>
              <a:gd name="connsiteY3" fmla="*/ 717575 h 738363"/>
              <a:gd name="connsiteX4" fmla="*/ 710018 w 1140826"/>
              <a:gd name="connsiteY4" fmla="*/ 710751 h 738363"/>
              <a:gd name="connsiteX5" fmla="*/ 1126274 w 1140826"/>
              <a:gd name="connsiteY5" fmla="*/ 703927 h 738363"/>
              <a:gd name="connsiteX6" fmla="*/ 1112627 w 1140826"/>
              <a:gd name="connsiteY6" fmla="*/ 410500 h 738363"/>
              <a:gd name="connsiteX7" fmla="*/ 1105803 w 1140826"/>
              <a:gd name="connsiteY7" fmla="*/ 308142 h 738363"/>
              <a:gd name="connsiteX8" fmla="*/ 1105803 w 1140826"/>
              <a:gd name="connsiteY8" fmla="*/ 14715 h 738363"/>
              <a:gd name="connsiteX9" fmla="*/ 675898 w 1140826"/>
              <a:gd name="connsiteY9" fmla="*/ 28363 h 738363"/>
              <a:gd name="connsiteX10" fmla="*/ 525773 w 1140826"/>
              <a:gd name="connsiteY10" fmla="*/ 14715 h 738363"/>
              <a:gd name="connsiteX11" fmla="*/ 34454 w 1140826"/>
              <a:gd name="connsiteY11" fmla="*/ 14715 h 738363"/>
              <a:gd name="connsiteX0" fmla="*/ 34454 w 1140826"/>
              <a:gd name="connsiteY0" fmla="*/ 23996 h 747644"/>
              <a:gd name="connsiteX1" fmla="*/ 41277 w 1140826"/>
              <a:gd name="connsiteY1" fmla="*/ 160473 h 747644"/>
              <a:gd name="connsiteX2" fmla="*/ 48101 w 1140826"/>
              <a:gd name="connsiteY2" fmla="*/ 528963 h 747644"/>
              <a:gd name="connsiteX3" fmla="*/ 61749 w 1140826"/>
              <a:gd name="connsiteY3" fmla="*/ 726856 h 747644"/>
              <a:gd name="connsiteX4" fmla="*/ 710018 w 1140826"/>
              <a:gd name="connsiteY4" fmla="*/ 720032 h 747644"/>
              <a:gd name="connsiteX5" fmla="*/ 1126274 w 1140826"/>
              <a:gd name="connsiteY5" fmla="*/ 713208 h 747644"/>
              <a:gd name="connsiteX6" fmla="*/ 1112627 w 1140826"/>
              <a:gd name="connsiteY6" fmla="*/ 419781 h 747644"/>
              <a:gd name="connsiteX7" fmla="*/ 1105803 w 1140826"/>
              <a:gd name="connsiteY7" fmla="*/ 23996 h 747644"/>
              <a:gd name="connsiteX8" fmla="*/ 675898 w 1140826"/>
              <a:gd name="connsiteY8" fmla="*/ 37644 h 747644"/>
              <a:gd name="connsiteX9" fmla="*/ 525773 w 1140826"/>
              <a:gd name="connsiteY9" fmla="*/ 23996 h 747644"/>
              <a:gd name="connsiteX10" fmla="*/ 34454 w 1140826"/>
              <a:gd name="connsiteY10" fmla="*/ 23996 h 747644"/>
              <a:gd name="connsiteX0" fmla="*/ 34454 w 1169595"/>
              <a:gd name="connsiteY0" fmla="*/ 45446 h 787629"/>
              <a:gd name="connsiteX1" fmla="*/ 41277 w 1169595"/>
              <a:gd name="connsiteY1" fmla="*/ 181923 h 787629"/>
              <a:gd name="connsiteX2" fmla="*/ 48101 w 1169595"/>
              <a:gd name="connsiteY2" fmla="*/ 550413 h 787629"/>
              <a:gd name="connsiteX3" fmla="*/ 61749 w 1169595"/>
              <a:gd name="connsiteY3" fmla="*/ 748306 h 787629"/>
              <a:gd name="connsiteX4" fmla="*/ 710018 w 1169595"/>
              <a:gd name="connsiteY4" fmla="*/ 741482 h 787629"/>
              <a:gd name="connsiteX5" fmla="*/ 1126274 w 1169595"/>
              <a:gd name="connsiteY5" fmla="*/ 734658 h 787629"/>
              <a:gd name="connsiteX6" fmla="*/ 1105803 w 1169595"/>
              <a:gd name="connsiteY6" fmla="*/ 45446 h 787629"/>
              <a:gd name="connsiteX7" fmla="*/ 675898 w 1169595"/>
              <a:gd name="connsiteY7" fmla="*/ 59094 h 787629"/>
              <a:gd name="connsiteX8" fmla="*/ 525773 w 1169595"/>
              <a:gd name="connsiteY8" fmla="*/ 45446 h 787629"/>
              <a:gd name="connsiteX9" fmla="*/ 34454 w 1169595"/>
              <a:gd name="connsiteY9" fmla="*/ 45446 h 787629"/>
              <a:gd name="connsiteX0" fmla="*/ 34454 w 1153524"/>
              <a:gd name="connsiteY0" fmla="*/ 55298 h 797481"/>
              <a:gd name="connsiteX1" fmla="*/ 41277 w 1153524"/>
              <a:gd name="connsiteY1" fmla="*/ 191775 h 797481"/>
              <a:gd name="connsiteX2" fmla="*/ 48101 w 1153524"/>
              <a:gd name="connsiteY2" fmla="*/ 560265 h 797481"/>
              <a:gd name="connsiteX3" fmla="*/ 61749 w 1153524"/>
              <a:gd name="connsiteY3" fmla="*/ 758158 h 797481"/>
              <a:gd name="connsiteX4" fmla="*/ 710018 w 1153524"/>
              <a:gd name="connsiteY4" fmla="*/ 751334 h 797481"/>
              <a:gd name="connsiteX5" fmla="*/ 1126274 w 1153524"/>
              <a:gd name="connsiteY5" fmla="*/ 744510 h 797481"/>
              <a:gd name="connsiteX6" fmla="*/ 1105803 w 1153524"/>
              <a:gd name="connsiteY6" fmla="*/ 55298 h 797481"/>
              <a:gd name="connsiteX7" fmla="*/ 675898 w 1153524"/>
              <a:gd name="connsiteY7" fmla="*/ 68946 h 797481"/>
              <a:gd name="connsiteX8" fmla="*/ 525773 w 1153524"/>
              <a:gd name="connsiteY8" fmla="*/ 55298 h 797481"/>
              <a:gd name="connsiteX9" fmla="*/ 34454 w 1153524"/>
              <a:gd name="connsiteY9" fmla="*/ 55298 h 797481"/>
              <a:gd name="connsiteX0" fmla="*/ 34454 w 1207816"/>
              <a:gd name="connsiteY0" fmla="*/ 14715 h 756898"/>
              <a:gd name="connsiteX1" fmla="*/ 41277 w 1207816"/>
              <a:gd name="connsiteY1" fmla="*/ 151192 h 756898"/>
              <a:gd name="connsiteX2" fmla="*/ 48101 w 1207816"/>
              <a:gd name="connsiteY2" fmla="*/ 519682 h 756898"/>
              <a:gd name="connsiteX3" fmla="*/ 61749 w 1207816"/>
              <a:gd name="connsiteY3" fmla="*/ 717575 h 756898"/>
              <a:gd name="connsiteX4" fmla="*/ 710018 w 1207816"/>
              <a:gd name="connsiteY4" fmla="*/ 710751 h 756898"/>
              <a:gd name="connsiteX5" fmla="*/ 1126274 w 1207816"/>
              <a:gd name="connsiteY5" fmla="*/ 703927 h 756898"/>
              <a:gd name="connsiteX6" fmla="*/ 1105803 w 1207816"/>
              <a:gd name="connsiteY6" fmla="*/ 14715 h 756898"/>
              <a:gd name="connsiteX7" fmla="*/ 675898 w 1207816"/>
              <a:gd name="connsiteY7" fmla="*/ 28363 h 756898"/>
              <a:gd name="connsiteX8" fmla="*/ 525773 w 1207816"/>
              <a:gd name="connsiteY8" fmla="*/ 14715 h 756898"/>
              <a:gd name="connsiteX9" fmla="*/ 34454 w 1207816"/>
              <a:gd name="connsiteY9" fmla="*/ 14715 h 756898"/>
              <a:gd name="connsiteX0" fmla="*/ 34454 w 1159463"/>
              <a:gd name="connsiteY0" fmla="*/ 24957 h 764442"/>
              <a:gd name="connsiteX1" fmla="*/ 41277 w 1159463"/>
              <a:gd name="connsiteY1" fmla="*/ 161434 h 764442"/>
              <a:gd name="connsiteX2" fmla="*/ 48101 w 1159463"/>
              <a:gd name="connsiteY2" fmla="*/ 529924 h 764442"/>
              <a:gd name="connsiteX3" fmla="*/ 61749 w 1159463"/>
              <a:gd name="connsiteY3" fmla="*/ 727817 h 764442"/>
              <a:gd name="connsiteX4" fmla="*/ 710018 w 1159463"/>
              <a:gd name="connsiteY4" fmla="*/ 720993 h 764442"/>
              <a:gd name="connsiteX5" fmla="*/ 1126274 w 1159463"/>
              <a:gd name="connsiteY5" fmla="*/ 714169 h 764442"/>
              <a:gd name="connsiteX6" fmla="*/ 1130739 w 1159463"/>
              <a:gd name="connsiteY6" fmla="*/ 61420 h 764442"/>
              <a:gd name="connsiteX7" fmla="*/ 1105803 w 1159463"/>
              <a:gd name="connsiteY7" fmla="*/ 24957 h 764442"/>
              <a:gd name="connsiteX8" fmla="*/ 675898 w 1159463"/>
              <a:gd name="connsiteY8" fmla="*/ 38605 h 764442"/>
              <a:gd name="connsiteX9" fmla="*/ 525773 w 1159463"/>
              <a:gd name="connsiteY9" fmla="*/ 24957 h 764442"/>
              <a:gd name="connsiteX10" fmla="*/ 34454 w 1159463"/>
              <a:gd name="connsiteY10" fmla="*/ 24957 h 764442"/>
              <a:gd name="connsiteX0" fmla="*/ 34454 w 1165039"/>
              <a:gd name="connsiteY0" fmla="*/ 24957 h 764442"/>
              <a:gd name="connsiteX1" fmla="*/ 41277 w 1165039"/>
              <a:gd name="connsiteY1" fmla="*/ 161434 h 764442"/>
              <a:gd name="connsiteX2" fmla="*/ 48101 w 1165039"/>
              <a:gd name="connsiteY2" fmla="*/ 529924 h 764442"/>
              <a:gd name="connsiteX3" fmla="*/ 61749 w 1165039"/>
              <a:gd name="connsiteY3" fmla="*/ 727817 h 764442"/>
              <a:gd name="connsiteX4" fmla="*/ 710018 w 1165039"/>
              <a:gd name="connsiteY4" fmla="*/ 720993 h 764442"/>
              <a:gd name="connsiteX5" fmla="*/ 1126274 w 1165039"/>
              <a:gd name="connsiteY5" fmla="*/ 714169 h 764442"/>
              <a:gd name="connsiteX6" fmla="*/ 1130739 w 1165039"/>
              <a:gd name="connsiteY6" fmla="*/ 61420 h 764442"/>
              <a:gd name="connsiteX7" fmla="*/ 1105803 w 1165039"/>
              <a:gd name="connsiteY7" fmla="*/ 24957 h 764442"/>
              <a:gd name="connsiteX8" fmla="*/ 675898 w 1165039"/>
              <a:gd name="connsiteY8" fmla="*/ 38605 h 764442"/>
              <a:gd name="connsiteX9" fmla="*/ 525773 w 1165039"/>
              <a:gd name="connsiteY9" fmla="*/ 24957 h 764442"/>
              <a:gd name="connsiteX10" fmla="*/ 34454 w 1165039"/>
              <a:gd name="connsiteY10" fmla="*/ 24957 h 764442"/>
              <a:gd name="connsiteX0" fmla="*/ 34454 w 1170046"/>
              <a:gd name="connsiteY0" fmla="*/ 24957 h 764442"/>
              <a:gd name="connsiteX1" fmla="*/ 41277 w 1170046"/>
              <a:gd name="connsiteY1" fmla="*/ 161434 h 764442"/>
              <a:gd name="connsiteX2" fmla="*/ 48101 w 1170046"/>
              <a:gd name="connsiteY2" fmla="*/ 529924 h 764442"/>
              <a:gd name="connsiteX3" fmla="*/ 61749 w 1170046"/>
              <a:gd name="connsiteY3" fmla="*/ 727817 h 764442"/>
              <a:gd name="connsiteX4" fmla="*/ 710018 w 1170046"/>
              <a:gd name="connsiteY4" fmla="*/ 720993 h 764442"/>
              <a:gd name="connsiteX5" fmla="*/ 1126274 w 1170046"/>
              <a:gd name="connsiteY5" fmla="*/ 714169 h 764442"/>
              <a:gd name="connsiteX6" fmla="*/ 1158035 w 1170046"/>
              <a:gd name="connsiteY6" fmla="*/ 675569 h 764442"/>
              <a:gd name="connsiteX7" fmla="*/ 1130739 w 1170046"/>
              <a:gd name="connsiteY7" fmla="*/ 61420 h 764442"/>
              <a:gd name="connsiteX8" fmla="*/ 1105803 w 1170046"/>
              <a:gd name="connsiteY8" fmla="*/ 24957 h 764442"/>
              <a:gd name="connsiteX9" fmla="*/ 675898 w 1170046"/>
              <a:gd name="connsiteY9" fmla="*/ 38605 h 764442"/>
              <a:gd name="connsiteX10" fmla="*/ 525773 w 1170046"/>
              <a:gd name="connsiteY10" fmla="*/ 24957 h 764442"/>
              <a:gd name="connsiteX11" fmla="*/ 34454 w 1170046"/>
              <a:gd name="connsiteY11" fmla="*/ 24957 h 764442"/>
              <a:gd name="connsiteX0" fmla="*/ 34454 w 1170046"/>
              <a:gd name="connsiteY0" fmla="*/ 26174 h 765659"/>
              <a:gd name="connsiteX1" fmla="*/ 41277 w 1170046"/>
              <a:gd name="connsiteY1" fmla="*/ 162651 h 765659"/>
              <a:gd name="connsiteX2" fmla="*/ 48101 w 1170046"/>
              <a:gd name="connsiteY2" fmla="*/ 531141 h 765659"/>
              <a:gd name="connsiteX3" fmla="*/ 61749 w 1170046"/>
              <a:gd name="connsiteY3" fmla="*/ 729034 h 765659"/>
              <a:gd name="connsiteX4" fmla="*/ 710018 w 1170046"/>
              <a:gd name="connsiteY4" fmla="*/ 722210 h 765659"/>
              <a:gd name="connsiteX5" fmla="*/ 1126274 w 1170046"/>
              <a:gd name="connsiteY5" fmla="*/ 715386 h 765659"/>
              <a:gd name="connsiteX6" fmla="*/ 1158035 w 1170046"/>
              <a:gd name="connsiteY6" fmla="*/ 676786 h 765659"/>
              <a:gd name="connsiteX7" fmla="*/ 1130739 w 1170046"/>
              <a:gd name="connsiteY7" fmla="*/ 62637 h 765659"/>
              <a:gd name="connsiteX8" fmla="*/ 1105803 w 1170046"/>
              <a:gd name="connsiteY8" fmla="*/ 26174 h 765659"/>
              <a:gd name="connsiteX9" fmla="*/ 675898 w 1170046"/>
              <a:gd name="connsiteY9" fmla="*/ 39822 h 765659"/>
              <a:gd name="connsiteX10" fmla="*/ 525773 w 1170046"/>
              <a:gd name="connsiteY10" fmla="*/ 26174 h 765659"/>
              <a:gd name="connsiteX11" fmla="*/ 34454 w 1170046"/>
              <a:gd name="connsiteY11" fmla="*/ 26174 h 765659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51178 h 754200"/>
              <a:gd name="connsiteX8" fmla="*/ 1105803 w 1170046"/>
              <a:gd name="connsiteY8" fmla="*/ 14715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11422 h 754200"/>
              <a:gd name="connsiteX8" fmla="*/ 1105803 w 1170046"/>
              <a:gd name="connsiteY8" fmla="*/ 14715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11422 h 754200"/>
              <a:gd name="connsiteX8" fmla="*/ 1105803 w 1170046"/>
              <a:gd name="connsiteY8" fmla="*/ 2788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1950 h 751435"/>
              <a:gd name="connsiteX1" fmla="*/ 41277 w 1170046"/>
              <a:gd name="connsiteY1" fmla="*/ 148427 h 751435"/>
              <a:gd name="connsiteX2" fmla="*/ 48101 w 1170046"/>
              <a:gd name="connsiteY2" fmla="*/ 516917 h 751435"/>
              <a:gd name="connsiteX3" fmla="*/ 61749 w 1170046"/>
              <a:gd name="connsiteY3" fmla="*/ 714810 h 751435"/>
              <a:gd name="connsiteX4" fmla="*/ 710018 w 1170046"/>
              <a:gd name="connsiteY4" fmla="*/ 707986 h 751435"/>
              <a:gd name="connsiteX5" fmla="*/ 1126274 w 1170046"/>
              <a:gd name="connsiteY5" fmla="*/ 701162 h 751435"/>
              <a:gd name="connsiteX6" fmla="*/ 1158035 w 1170046"/>
              <a:gd name="connsiteY6" fmla="*/ 662562 h 751435"/>
              <a:gd name="connsiteX7" fmla="*/ 1130739 w 1170046"/>
              <a:gd name="connsiteY7" fmla="*/ 8657 h 751435"/>
              <a:gd name="connsiteX8" fmla="*/ 1105803 w 1170046"/>
              <a:gd name="connsiteY8" fmla="*/ 23 h 751435"/>
              <a:gd name="connsiteX9" fmla="*/ 525773 w 1170046"/>
              <a:gd name="connsiteY9" fmla="*/ 11950 h 751435"/>
              <a:gd name="connsiteX10" fmla="*/ 34454 w 1170046"/>
              <a:gd name="connsiteY10" fmla="*/ 11950 h 751435"/>
              <a:gd name="connsiteX0" fmla="*/ 34454 w 1164444"/>
              <a:gd name="connsiteY0" fmla="*/ 11950 h 747071"/>
              <a:gd name="connsiteX1" fmla="*/ 41277 w 1164444"/>
              <a:gd name="connsiteY1" fmla="*/ 148427 h 747071"/>
              <a:gd name="connsiteX2" fmla="*/ 48101 w 1164444"/>
              <a:gd name="connsiteY2" fmla="*/ 516917 h 747071"/>
              <a:gd name="connsiteX3" fmla="*/ 61749 w 1164444"/>
              <a:gd name="connsiteY3" fmla="*/ 714810 h 747071"/>
              <a:gd name="connsiteX4" fmla="*/ 710018 w 1164444"/>
              <a:gd name="connsiteY4" fmla="*/ 707986 h 747071"/>
              <a:gd name="connsiteX5" fmla="*/ 1126274 w 1164444"/>
              <a:gd name="connsiteY5" fmla="*/ 701162 h 747071"/>
              <a:gd name="connsiteX6" fmla="*/ 1146108 w 1164444"/>
              <a:gd name="connsiteY6" fmla="*/ 698343 h 747071"/>
              <a:gd name="connsiteX7" fmla="*/ 1130739 w 1164444"/>
              <a:gd name="connsiteY7" fmla="*/ 8657 h 747071"/>
              <a:gd name="connsiteX8" fmla="*/ 1105803 w 1164444"/>
              <a:gd name="connsiteY8" fmla="*/ 23 h 747071"/>
              <a:gd name="connsiteX9" fmla="*/ 525773 w 1164444"/>
              <a:gd name="connsiteY9" fmla="*/ 11950 h 747071"/>
              <a:gd name="connsiteX10" fmla="*/ 34454 w 1164444"/>
              <a:gd name="connsiteY10" fmla="*/ 11950 h 747071"/>
              <a:gd name="connsiteX0" fmla="*/ 34454 w 1163302"/>
              <a:gd name="connsiteY0" fmla="*/ 11950 h 714810"/>
              <a:gd name="connsiteX1" fmla="*/ 41277 w 1163302"/>
              <a:gd name="connsiteY1" fmla="*/ 148427 h 714810"/>
              <a:gd name="connsiteX2" fmla="*/ 48101 w 1163302"/>
              <a:gd name="connsiteY2" fmla="*/ 516917 h 714810"/>
              <a:gd name="connsiteX3" fmla="*/ 61749 w 1163302"/>
              <a:gd name="connsiteY3" fmla="*/ 714810 h 714810"/>
              <a:gd name="connsiteX4" fmla="*/ 710018 w 1163302"/>
              <a:gd name="connsiteY4" fmla="*/ 707986 h 714810"/>
              <a:gd name="connsiteX5" fmla="*/ 1126274 w 1163302"/>
              <a:gd name="connsiteY5" fmla="*/ 701162 h 714810"/>
              <a:gd name="connsiteX6" fmla="*/ 1146108 w 1163302"/>
              <a:gd name="connsiteY6" fmla="*/ 698343 h 714810"/>
              <a:gd name="connsiteX7" fmla="*/ 1130739 w 1163302"/>
              <a:gd name="connsiteY7" fmla="*/ 8657 h 714810"/>
              <a:gd name="connsiteX8" fmla="*/ 1105803 w 1163302"/>
              <a:gd name="connsiteY8" fmla="*/ 23 h 714810"/>
              <a:gd name="connsiteX9" fmla="*/ 525773 w 1163302"/>
              <a:gd name="connsiteY9" fmla="*/ 11950 h 714810"/>
              <a:gd name="connsiteX10" fmla="*/ 34454 w 1163302"/>
              <a:gd name="connsiteY10" fmla="*/ 11950 h 714810"/>
              <a:gd name="connsiteX0" fmla="*/ 34454 w 1160656"/>
              <a:gd name="connsiteY0" fmla="*/ 11950 h 714810"/>
              <a:gd name="connsiteX1" fmla="*/ 41277 w 1160656"/>
              <a:gd name="connsiteY1" fmla="*/ 148427 h 714810"/>
              <a:gd name="connsiteX2" fmla="*/ 48101 w 1160656"/>
              <a:gd name="connsiteY2" fmla="*/ 516917 h 714810"/>
              <a:gd name="connsiteX3" fmla="*/ 61749 w 1160656"/>
              <a:gd name="connsiteY3" fmla="*/ 714810 h 714810"/>
              <a:gd name="connsiteX4" fmla="*/ 710018 w 1160656"/>
              <a:gd name="connsiteY4" fmla="*/ 707986 h 714810"/>
              <a:gd name="connsiteX5" fmla="*/ 1126274 w 1160656"/>
              <a:gd name="connsiteY5" fmla="*/ 701162 h 714810"/>
              <a:gd name="connsiteX6" fmla="*/ 1146108 w 1160656"/>
              <a:gd name="connsiteY6" fmla="*/ 698343 h 714810"/>
              <a:gd name="connsiteX7" fmla="*/ 1130739 w 1160656"/>
              <a:gd name="connsiteY7" fmla="*/ 8657 h 714810"/>
              <a:gd name="connsiteX8" fmla="*/ 1105803 w 1160656"/>
              <a:gd name="connsiteY8" fmla="*/ 23 h 714810"/>
              <a:gd name="connsiteX9" fmla="*/ 525773 w 1160656"/>
              <a:gd name="connsiteY9" fmla="*/ 11950 h 714810"/>
              <a:gd name="connsiteX10" fmla="*/ 34454 w 1160656"/>
              <a:gd name="connsiteY10" fmla="*/ 11950 h 714810"/>
              <a:gd name="connsiteX0" fmla="*/ 34454 w 1160656"/>
              <a:gd name="connsiteY0" fmla="*/ 11950 h 714810"/>
              <a:gd name="connsiteX1" fmla="*/ 41277 w 1160656"/>
              <a:gd name="connsiteY1" fmla="*/ 148427 h 714810"/>
              <a:gd name="connsiteX2" fmla="*/ 48101 w 1160656"/>
              <a:gd name="connsiteY2" fmla="*/ 516917 h 714810"/>
              <a:gd name="connsiteX3" fmla="*/ 61749 w 1160656"/>
              <a:gd name="connsiteY3" fmla="*/ 714810 h 714810"/>
              <a:gd name="connsiteX4" fmla="*/ 710018 w 1160656"/>
              <a:gd name="connsiteY4" fmla="*/ 707986 h 714810"/>
              <a:gd name="connsiteX5" fmla="*/ 1126274 w 1160656"/>
              <a:gd name="connsiteY5" fmla="*/ 701162 h 714810"/>
              <a:gd name="connsiteX6" fmla="*/ 1146108 w 1160656"/>
              <a:gd name="connsiteY6" fmla="*/ 698343 h 714810"/>
              <a:gd name="connsiteX7" fmla="*/ 1130739 w 1160656"/>
              <a:gd name="connsiteY7" fmla="*/ 8657 h 714810"/>
              <a:gd name="connsiteX8" fmla="*/ 1105803 w 1160656"/>
              <a:gd name="connsiteY8" fmla="*/ 23 h 714810"/>
              <a:gd name="connsiteX9" fmla="*/ 525773 w 1160656"/>
              <a:gd name="connsiteY9" fmla="*/ 11950 h 714810"/>
              <a:gd name="connsiteX10" fmla="*/ 34454 w 1160656"/>
              <a:gd name="connsiteY10" fmla="*/ 11950 h 714810"/>
              <a:gd name="connsiteX0" fmla="*/ 85446 w 1124184"/>
              <a:gd name="connsiteY0" fmla="*/ 11950 h 714810"/>
              <a:gd name="connsiteX1" fmla="*/ 4805 w 1124184"/>
              <a:gd name="connsiteY1" fmla="*/ 148427 h 714810"/>
              <a:gd name="connsiteX2" fmla="*/ 11629 w 1124184"/>
              <a:gd name="connsiteY2" fmla="*/ 516917 h 714810"/>
              <a:gd name="connsiteX3" fmla="*/ 25277 w 1124184"/>
              <a:gd name="connsiteY3" fmla="*/ 714810 h 714810"/>
              <a:gd name="connsiteX4" fmla="*/ 673546 w 1124184"/>
              <a:gd name="connsiteY4" fmla="*/ 707986 h 714810"/>
              <a:gd name="connsiteX5" fmla="*/ 1089802 w 1124184"/>
              <a:gd name="connsiteY5" fmla="*/ 701162 h 714810"/>
              <a:gd name="connsiteX6" fmla="*/ 1109636 w 1124184"/>
              <a:gd name="connsiteY6" fmla="*/ 698343 h 714810"/>
              <a:gd name="connsiteX7" fmla="*/ 1094267 w 1124184"/>
              <a:gd name="connsiteY7" fmla="*/ 8657 h 714810"/>
              <a:gd name="connsiteX8" fmla="*/ 1069331 w 1124184"/>
              <a:gd name="connsiteY8" fmla="*/ 23 h 714810"/>
              <a:gd name="connsiteX9" fmla="*/ 489301 w 1124184"/>
              <a:gd name="connsiteY9" fmla="*/ 11950 h 714810"/>
              <a:gd name="connsiteX10" fmla="*/ 85446 w 1124184"/>
              <a:gd name="connsiteY10" fmla="*/ 11950 h 714810"/>
              <a:gd name="connsiteX0" fmla="*/ 88370 w 1127108"/>
              <a:gd name="connsiteY0" fmla="*/ 11950 h 710835"/>
              <a:gd name="connsiteX1" fmla="*/ 7729 w 1127108"/>
              <a:gd name="connsiteY1" fmla="*/ 148427 h 710835"/>
              <a:gd name="connsiteX2" fmla="*/ 14553 w 1127108"/>
              <a:gd name="connsiteY2" fmla="*/ 516917 h 710835"/>
              <a:gd name="connsiteX3" fmla="*/ 107714 w 1127108"/>
              <a:gd name="connsiteY3" fmla="*/ 710835 h 710835"/>
              <a:gd name="connsiteX4" fmla="*/ 676470 w 1127108"/>
              <a:gd name="connsiteY4" fmla="*/ 707986 h 710835"/>
              <a:gd name="connsiteX5" fmla="*/ 1092726 w 1127108"/>
              <a:gd name="connsiteY5" fmla="*/ 701162 h 710835"/>
              <a:gd name="connsiteX6" fmla="*/ 1112560 w 1127108"/>
              <a:gd name="connsiteY6" fmla="*/ 698343 h 710835"/>
              <a:gd name="connsiteX7" fmla="*/ 1097191 w 1127108"/>
              <a:gd name="connsiteY7" fmla="*/ 8657 h 710835"/>
              <a:gd name="connsiteX8" fmla="*/ 1072255 w 1127108"/>
              <a:gd name="connsiteY8" fmla="*/ 23 h 710835"/>
              <a:gd name="connsiteX9" fmla="*/ 492225 w 1127108"/>
              <a:gd name="connsiteY9" fmla="*/ 11950 h 710835"/>
              <a:gd name="connsiteX10" fmla="*/ 88370 w 1127108"/>
              <a:gd name="connsiteY10" fmla="*/ 11950 h 710835"/>
              <a:gd name="connsiteX0" fmla="*/ 87062 w 1125800"/>
              <a:gd name="connsiteY0" fmla="*/ 11950 h 707986"/>
              <a:gd name="connsiteX1" fmla="*/ 6421 w 1125800"/>
              <a:gd name="connsiteY1" fmla="*/ 148427 h 707986"/>
              <a:gd name="connsiteX2" fmla="*/ 13245 w 1125800"/>
              <a:gd name="connsiteY2" fmla="*/ 516917 h 707986"/>
              <a:gd name="connsiteX3" fmla="*/ 78577 w 1125800"/>
              <a:gd name="connsiteY3" fmla="*/ 706859 h 707986"/>
              <a:gd name="connsiteX4" fmla="*/ 675162 w 1125800"/>
              <a:gd name="connsiteY4" fmla="*/ 707986 h 707986"/>
              <a:gd name="connsiteX5" fmla="*/ 1091418 w 1125800"/>
              <a:gd name="connsiteY5" fmla="*/ 701162 h 707986"/>
              <a:gd name="connsiteX6" fmla="*/ 1111252 w 1125800"/>
              <a:gd name="connsiteY6" fmla="*/ 698343 h 707986"/>
              <a:gd name="connsiteX7" fmla="*/ 1095883 w 1125800"/>
              <a:gd name="connsiteY7" fmla="*/ 8657 h 707986"/>
              <a:gd name="connsiteX8" fmla="*/ 1070947 w 1125800"/>
              <a:gd name="connsiteY8" fmla="*/ 23 h 707986"/>
              <a:gd name="connsiteX9" fmla="*/ 490917 w 1125800"/>
              <a:gd name="connsiteY9" fmla="*/ 11950 h 707986"/>
              <a:gd name="connsiteX10" fmla="*/ 87062 w 1125800"/>
              <a:gd name="connsiteY10" fmla="*/ 11950 h 707986"/>
              <a:gd name="connsiteX0" fmla="*/ 87062 w 1125800"/>
              <a:gd name="connsiteY0" fmla="*/ 11950 h 707986"/>
              <a:gd name="connsiteX1" fmla="*/ 6421 w 1125800"/>
              <a:gd name="connsiteY1" fmla="*/ 148427 h 707986"/>
              <a:gd name="connsiteX2" fmla="*/ 13245 w 1125800"/>
              <a:gd name="connsiteY2" fmla="*/ 516917 h 707986"/>
              <a:gd name="connsiteX3" fmla="*/ 78577 w 1125800"/>
              <a:gd name="connsiteY3" fmla="*/ 706859 h 707986"/>
              <a:gd name="connsiteX4" fmla="*/ 675162 w 1125800"/>
              <a:gd name="connsiteY4" fmla="*/ 707986 h 707986"/>
              <a:gd name="connsiteX5" fmla="*/ 1091418 w 1125800"/>
              <a:gd name="connsiteY5" fmla="*/ 701162 h 707986"/>
              <a:gd name="connsiteX6" fmla="*/ 1111252 w 1125800"/>
              <a:gd name="connsiteY6" fmla="*/ 698343 h 707986"/>
              <a:gd name="connsiteX7" fmla="*/ 1095883 w 1125800"/>
              <a:gd name="connsiteY7" fmla="*/ 8657 h 707986"/>
              <a:gd name="connsiteX8" fmla="*/ 1070947 w 1125800"/>
              <a:gd name="connsiteY8" fmla="*/ 23 h 707986"/>
              <a:gd name="connsiteX9" fmla="*/ 490917 w 1125800"/>
              <a:gd name="connsiteY9" fmla="*/ 11950 h 707986"/>
              <a:gd name="connsiteX10" fmla="*/ 87062 w 1125800"/>
              <a:gd name="connsiteY10" fmla="*/ 11950 h 707986"/>
              <a:gd name="connsiteX0" fmla="*/ 87233 w 1125971"/>
              <a:gd name="connsiteY0" fmla="*/ 11950 h 709417"/>
              <a:gd name="connsiteX1" fmla="*/ 6592 w 1125971"/>
              <a:gd name="connsiteY1" fmla="*/ 148427 h 709417"/>
              <a:gd name="connsiteX2" fmla="*/ 13416 w 1125971"/>
              <a:gd name="connsiteY2" fmla="*/ 516917 h 709417"/>
              <a:gd name="connsiteX3" fmla="*/ 82723 w 1125971"/>
              <a:gd name="connsiteY3" fmla="*/ 683005 h 709417"/>
              <a:gd name="connsiteX4" fmla="*/ 675333 w 1125971"/>
              <a:gd name="connsiteY4" fmla="*/ 707986 h 709417"/>
              <a:gd name="connsiteX5" fmla="*/ 1091589 w 1125971"/>
              <a:gd name="connsiteY5" fmla="*/ 701162 h 709417"/>
              <a:gd name="connsiteX6" fmla="*/ 1111423 w 1125971"/>
              <a:gd name="connsiteY6" fmla="*/ 698343 h 709417"/>
              <a:gd name="connsiteX7" fmla="*/ 1096054 w 1125971"/>
              <a:gd name="connsiteY7" fmla="*/ 8657 h 709417"/>
              <a:gd name="connsiteX8" fmla="*/ 1071118 w 1125971"/>
              <a:gd name="connsiteY8" fmla="*/ 23 h 709417"/>
              <a:gd name="connsiteX9" fmla="*/ 491088 w 1125971"/>
              <a:gd name="connsiteY9" fmla="*/ 11950 h 709417"/>
              <a:gd name="connsiteX10" fmla="*/ 87233 w 1125971"/>
              <a:gd name="connsiteY10" fmla="*/ 11950 h 709417"/>
              <a:gd name="connsiteX0" fmla="*/ 87233 w 1125971"/>
              <a:gd name="connsiteY0" fmla="*/ 11950 h 709417"/>
              <a:gd name="connsiteX1" fmla="*/ 6592 w 1125971"/>
              <a:gd name="connsiteY1" fmla="*/ 148427 h 709417"/>
              <a:gd name="connsiteX2" fmla="*/ 13416 w 1125971"/>
              <a:gd name="connsiteY2" fmla="*/ 516917 h 709417"/>
              <a:gd name="connsiteX3" fmla="*/ 82723 w 1125971"/>
              <a:gd name="connsiteY3" fmla="*/ 683005 h 709417"/>
              <a:gd name="connsiteX4" fmla="*/ 675333 w 1125971"/>
              <a:gd name="connsiteY4" fmla="*/ 707986 h 709417"/>
              <a:gd name="connsiteX5" fmla="*/ 1091589 w 1125971"/>
              <a:gd name="connsiteY5" fmla="*/ 701162 h 709417"/>
              <a:gd name="connsiteX6" fmla="*/ 1111423 w 1125971"/>
              <a:gd name="connsiteY6" fmla="*/ 698343 h 709417"/>
              <a:gd name="connsiteX7" fmla="*/ 1096054 w 1125971"/>
              <a:gd name="connsiteY7" fmla="*/ 8657 h 709417"/>
              <a:gd name="connsiteX8" fmla="*/ 1071118 w 1125971"/>
              <a:gd name="connsiteY8" fmla="*/ 23 h 709417"/>
              <a:gd name="connsiteX9" fmla="*/ 491088 w 1125971"/>
              <a:gd name="connsiteY9" fmla="*/ 11950 h 709417"/>
              <a:gd name="connsiteX10" fmla="*/ 87233 w 1125971"/>
              <a:gd name="connsiteY10" fmla="*/ 11950 h 709417"/>
              <a:gd name="connsiteX0" fmla="*/ 86576 w 1125314"/>
              <a:gd name="connsiteY0" fmla="*/ 11950 h 711474"/>
              <a:gd name="connsiteX1" fmla="*/ 5935 w 1125314"/>
              <a:gd name="connsiteY1" fmla="*/ 148427 h 711474"/>
              <a:gd name="connsiteX2" fmla="*/ 12759 w 1125314"/>
              <a:gd name="connsiteY2" fmla="*/ 516917 h 711474"/>
              <a:gd name="connsiteX3" fmla="*/ 66164 w 1125314"/>
              <a:gd name="connsiteY3" fmla="*/ 655175 h 711474"/>
              <a:gd name="connsiteX4" fmla="*/ 674676 w 1125314"/>
              <a:gd name="connsiteY4" fmla="*/ 707986 h 711474"/>
              <a:gd name="connsiteX5" fmla="*/ 1090932 w 1125314"/>
              <a:gd name="connsiteY5" fmla="*/ 701162 h 711474"/>
              <a:gd name="connsiteX6" fmla="*/ 1110766 w 1125314"/>
              <a:gd name="connsiteY6" fmla="*/ 698343 h 711474"/>
              <a:gd name="connsiteX7" fmla="*/ 1095397 w 1125314"/>
              <a:gd name="connsiteY7" fmla="*/ 8657 h 711474"/>
              <a:gd name="connsiteX8" fmla="*/ 1070461 w 1125314"/>
              <a:gd name="connsiteY8" fmla="*/ 23 h 711474"/>
              <a:gd name="connsiteX9" fmla="*/ 490431 w 1125314"/>
              <a:gd name="connsiteY9" fmla="*/ 11950 h 711474"/>
              <a:gd name="connsiteX10" fmla="*/ 86576 w 1125314"/>
              <a:gd name="connsiteY10" fmla="*/ 11950 h 711474"/>
              <a:gd name="connsiteX0" fmla="*/ 86576 w 1125314"/>
              <a:gd name="connsiteY0" fmla="*/ 11950 h 711474"/>
              <a:gd name="connsiteX1" fmla="*/ 5935 w 1125314"/>
              <a:gd name="connsiteY1" fmla="*/ 148427 h 711474"/>
              <a:gd name="connsiteX2" fmla="*/ 12759 w 1125314"/>
              <a:gd name="connsiteY2" fmla="*/ 516917 h 711474"/>
              <a:gd name="connsiteX3" fmla="*/ 66164 w 1125314"/>
              <a:gd name="connsiteY3" fmla="*/ 655175 h 711474"/>
              <a:gd name="connsiteX4" fmla="*/ 674676 w 1125314"/>
              <a:gd name="connsiteY4" fmla="*/ 707986 h 711474"/>
              <a:gd name="connsiteX5" fmla="*/ 1090932 w 1125314"/>
              <a:gd name="connsiteY5" fmla="*/ 701162 h 711474"/>
              <a:gd name="connsiteX6" fmla="*/ 1110766 w 1125314"/>
              <a:gd name="connsiteY6" fmla="*/ 698343 h 711474"/>
              <a:gd name="connsiteX7" fmla="*/ 1095397 w 1125314"/>
              <a:gd name="connsiteY7" fmla="*/ 8657 h 711474"/>
              <a:gd name="connsiteX8" fmla="*/ 1070461 w 1125314"/>
              <a:gd name="connsiteY8" fmla="*/ 23 h 711474"/>
              <a:gd name="connsiteX9" fmla="*/ 490431 w 1125314"/>
              <a:gd name="connsiteY9" fmla="*/ 11950 h 711474"/>
              <a:gd name="connsiteX10" fmla="*/ 86576 w 1125314"/>
              <a:gd name="connsiteY10" fmla="*/ 11950 h 711474"/>
              <a:gd name="connsiteX0" fmla="*/ 85384 w 1124122"/>
              <a:gd name="connsiteY0" fmla="*/ 11950 h 713533"/>
              <a:gd name="connsiteX1" fmla="*/ 4743 w 1124122"/>
              <a:gd name="connsiteY1" fmla="*/ 148427 h 713533"/>
              <a:gd name="connsiteX2" fmla="*/ 11567 w 1124122"/>
              <a:gd name="connsiteY2" fmla="*/ 516917 h 713533"/>
              <a:gd name="connsiteX3" fmla="*/ 29191 w 1124122"/>
              <a:gd name="connsiteY3" fmla="*/ 627346 h 713533"/>
              <a:gd name="connsiteX4" fmla="*/ 673484 w 1124122"/>
              <a:gd name="connsiteY4" fmla="*/ 707986 h 713533"/>
              <a:gd name="connsiteX5" fmla="*/ 1089740 w 1124122"/>
              <a:gd name="connsiteY5" fmla="*/ 701162 h 713533"/>
              <a:gd name="connsiteX6" fmla="*/ 1109574 w 1124122"/>
              <a:gd name="connsiteY6" fmla="*/ 698343 h 713533"/>
              <a:gd name="connsiteX7" fmla="*/ 1094205 w 1124122"/>
              <a:gd name="connsiteY7" fmla="*/ 8657 h 713533"/>
              <a:gd name="connsiteX8" fmla="*/ 1069269 w 1124122"/>
              <a:gd name="connsiteY8" fmla="*/ 23 h 713533"/>
              <a:gd name="connsiteX9" fmla="*/ 489239 w 1124122"/>
              <a:gd name="connsiteY9" fmla="*/ 11950 h 713533"/>
              <a:gd name="connsiteX10" fmla="*/ 85384 w 1124122"/>
              <a:gd name="connsiteY10" fmla="*/ 11950 h 713533"/>
              <a:gd name="connsiteX0" fmla="*/ 85384 w 1124122"/>
              <a:gd name="connsiteY0" fmla="*/ 11950 h 709545"/>
              <a:gd name="connsiteX1" fmla="*/ 4743 w 1124122"/>
              <a:gd name="connsiteY1" fmla="*/ 148427 h 709545"/>
              <a:gd name="connsiteX2" fmla="*/ 11567 w 1124122"/>
              <a:gd name="connsiteY2" fmla="*/ 516917 h 709545"/>
              <a:gd name="connsiteX3" fmla="*/ 29191 w 1124122"/>
              <a:gd name="connsiteY3" fmla="*/ 627346 h 709545"/>
              <a:gd name="connsiteX4" fmla="*/ 673484 w 1124122"/>
              <a:gd name="connsiteY4" fmla="*/ 707986 h 709545"/>
              <a:gd name="connsiteX5" fmla="*/ 1089740 w 1124122"/>
              <a:gd name="connsiteY5" fmla="*/ 701162 h 709545"/>
              <a:gd name="connsiteX6" fmla="*/ 1109574 w 1124122"/>
              <a:gd name="connsiteY6" fmla="*/ 698343 h 709545"/>
              <a:gd name="connsiteX7" fmla="*/ 1094205 w 1124122"/>
              <a:gd name="connsiteY7" fmla="*/ 8657 h 709545"/>
              <a:gd name="connsiteX8" fmla="*/ 1069269 w 1124122"/>
              <a:gd name="connsiteY8" fmla="*/ 23 h 709545"/>
              <a:gd name="connsiteX9" fmla="*/ 489239 w 1124122"/>
              <a:gd name="connsiteY9" fmla="*/ 11950 h 709545"/>
              <a:gd name="connsiteX10" fmla="*/ 85384 w 1124122"/>
              <a:gd name="connsiteY10" fmla="*/ 11950 h 709545"/>
              <a:gd name="connsiteX0" fmla="*/ 85384 w 1124122"/>
              <a:gd name="connsiteY0" fmla="*/ 11950 h 716478"/>
              <a:gd name="connsiteX1" fmla="*/ 4743 w 1124122"/>
              <a:gd name="connsiteY1" fmla="*/ 148427 h 716478"/>
              <a:gd name="connsiteX2" fmla="*/ 11567 w 1124122"/>
              <a:gd name="connsiteY2" fmla="*/ 516917 h 716478"/>
              <a:gd name="connsiteX3" fmla="*/ 29191 w 1124122"/>
              <a:gd name="connsiteY3" fmla="*/ 627346 h 716478"/>
              <a:gd name="connsiteX4" fmla="*/ 236651 w 1124122"/>
              <a:gd name="connsiteY4" fmla="*/ 710864 h 716478"/>
              <a:gd name="connsiteX5" fmla="*/ 673484 w 1124122"/>
              <a:gd name="connsiteY5" fmla="*/ 707986 h 716478"/>
              <a:gd name="connsiteX6" fmla="*/ 1089740 w 1124122"/>
              <a:gd name="connsiteY6" fmla="*/ 701162 h 716478"/>
              <a:gd name="connsiteX7" fmla="*/ 1109574 w 1124122"/>
              <a:gd name="connsiteY7" fmla="*/ 698343 h 716478"/>
              <a:gd name="connsiteX8" fmla="*/ 1094205 w 1124122"/>
              <a:gd name="connsiteY8" fmla="*/ 8657 h 716478"/>
              <a:gd name="connsiteX9" fmla="*/ 1069269 w 1124122"/>
              <a:gd name="connsiteY9" fmla="*/ 23 h 716478"/>
              <a:gd name="connsiteX10" fmla="*/ 489239 w 1124122"/>
              <a:gd name="connsiteY10" fmla="*/ 11950 h 716478"/>
              <a:gd name="connsiteX11" fmla="*/ 85384 w 1124122"/>
              <a:gd name="connsiteY11" fmla="*/ 11950 h 716478"/>
              <a:gd name="connsiteX0" fmla="*/ 87061 w 1125799"/>
              <a:gd name="connsiteY0" fmla="*/ 11950 h 716478"/>
              <a:gd name="connsiteX1" fmla="*/ 6420 w 1125799"/>
              <a:gd name="connsiteY1" fmla="*/ 148427 h 716478"/>
              <a:gd name="connsiteX2" fmla="*/ 13244 w 1125799"/>
              <a:gd name="connsiteY2" fmla="*/ 516917 h 716478"/>
              <a:gd name="connsiteX3" fmla="*/ 78576 w 1125799"/>
              <a:gd name="connsiteY3" fmla="*/ 651199 h 716478"/>
              <a:gd name="connsiteX4" fmla="*/ 238328 w 1125799"/>
              <a:gd name="connsiteY4" fmla="*/ 710864 h 716478"/>
              <a:gd name="connsiteX5" fmla="*/ 675161 w 1125799"/>
              <a:gd name="connsiteY5" fmla="*/ 707986 h 716478"/>
              <a:gd name="connsiteX6" fmla="*/ 1091417 w 1125799"/>
              <a:gd name="connsiteY6" fmla="*/ 701162 h 716478"/>
              <a:gd name="connsiteX7" fmla="*/ 1111251 w 1125799"/>
              <a:gd name="connsiteY7" fmla="*/ 698343 h 716478"/>
              <a:gd name="connsiteX8" fmla="*/ 1095882 w 1125799"/>
              <a:gd name="connsiteY8" fmla="*/ 8657 h 716478"/>
              <a:gd name="connsiteX9" fmla="*/ 1070946 w 1125799"/>
              <a:gd name="connsiteY9" fmla="*/ 23 h 716478"/>
              <a:gd name="connsiteX10" fmla="*/ 490916 w 1125799"/>
              <a:gd name="connsiteY10" fmla="*/ 11950 h 716478"/>
              <a:gd name="connsiteX11" fmla="*/ 87061 w 1125799"/>
              <a:gd name="connsiteY11" fmla="*/ 11950 h 716478"/>
              <a:gd name="connsiteX0" fmla="*/ 86895 w 1125633"/>
              <a:gd name="connsiteY0" fmla="*/ 11950 h 716478"/>
              <a:gd name="connsiteX1" fmla="*/ 6254 w 1125633"/>
              <a:gd name="connsiteY1" fmla="*/ 148427 h 716478"/>
              <a:gd name="connsiteX2" fmla="*/ 13078 w 1125633"/>
              <a:gd name="connsiteY2" fmla="*/ 516917 h 716478"/>
              <a:gd name="connsiteX3" fmla="*/ 74434 w 1125633"/>
              <a:gd name="connsiteY3" fmla="*/ 659150 h 716478"/>
              <a:gd name="connsiteX4" fmla="*/ 238162 w 1125633"/>
              <a:gd name="connsiteY4" fmla="*/ 710864 h 716478"/>
              <a:gd name="connsiteX5" fmla="*/ 674995 w 1125633"/>
              <a:gd name="connsiteY5" fmla="*/ 707986 h 716478"/>
              <a:gd name="connsiteX6" fmla="*/ 1091251 w 1125633"/>
              <a:gd name="connsiteY6" fmla="*/ 701162 h 716478"/>
              <a:gd name="connsiteX7" fmla="*/ 1111085 w 1125633"/>
              <a:gd name="connsiteY7" fmla="*/ 698343 h 716478"/>
              <a:gd name="connsiteX8" fmla="*/ 1095716 w 1125633"/>
              <a:gd name="connsiteY8" fmla="*/ 8657 h 716478"/>
              <a:gd name="connsiteX9" fmla="*/ 1070780 w 1125633"/>
              <a:gd name="connsiteY9" fmla="*/ 23 h 716478"/>
              <a:gd name="connsiteX10" fmla="*/ 490750 w 1125633"/>
              <a:gd name="connsiteY10" fmla="*/ 11950 h 716478"/>
              <a:gd name="connsiteX11" fmla="*/ 86895 w 1125633"/>
              <a:gd name="connsiteY11" fmla="*/ 11950 h 716478"/>
              <a:gd name="connsiteX0" fmla="*/ 86895 w 1125633"/>
              <a:gd name="connsiteY0" fmla="*/ 11950 h 716478"/>
              <a:gd name="connsiteX1" fmla="*/ 6254 w 1125633"/>
              <a:gd name="connsiteY1" fmla="*/ 148427 h 716478"/>
              <a:gd name="connsiteX2" fmla="*/ 13078 w 1125633"/>
              <a:gd name="connsiteY2" fmla="*/ 516917 h 716478"/>
              <a:gd name="connsiteX3" fmla="*/ 74434 w 1125633"/>
              <a:gd name="connsiteY3" fmla="*/ 659150 h 716478"/>
              <a:gd name="connsiteX4" fmla="*/ 238162 w 1125633"/>
              <a:gd name="connsiteY4" fmla="*/ 710864 h 716478"/>
              <a:gd name="connsiteX5" fmla="*/ 674995 w 1125633"/>
              <a:gd name="connsiteY5" fmla="*/ 707986 h 716478"/>
              <a:gd name="connsiteX6" fmla="*/ 1091251 w 1125633"/>
              <a:gd name="connsiteY6" fmla="*/ 701162 h 716478"/>
              <a:gd name="connsiteX7" fmla="*/ 1111085 w 1125633"/>
              <a:gd name="connsiteY7" fmla="*/ 698343 h 716478"/>
              <a:gd name="connsiteX8" fmla="*/ 1095716 w 1125633"/>
              <a:gd name="connsiteY8" fmla="*/ 8657 h 716478"/>
              <a:gd name="connsiteX9" fmla="*/ 1070780 w 1125633"/>
              <a:gd name="connsiteY9" fmla="*/ 23 h 716478"/>
              <a:gd name="connsiteX10" fmla="*/ 490750 w 1125633"/>
              <a:gd name="connsiteY10" fmla="*/ 11950 h 716478"/>
              <a:gd name="connsiteX11" fmla="*/ 198406 w 1125633"/>
              <a:gd name="connsiteY11" fmla="*/ 15123 h 716478"/>
              <a:gd name="connsiteX12" fmla="*/ 86895 w 1125633"/>
              <a:gd name="connsiteY12" fmla="*/ 11950 h 716478"/>
              <a:gd name="connsiteX0" fmla="*/ 91163 w 1125925"/>
              <a:gd name="connsiteY0" fmla="*/ 39779 h 716478"/>
              <a:gd name="connsiteX1" fmla="*/ 6546 w 1125925"/>
              <a:gd name="connsiteY1" fmla="*/ 148427 h 716478"/>
              <a:gd name="connsiteX2" fmla="*/ 13370 w 1125925"/>
              <a:gd name="connsiteY2" fmla="*/ 516917 h 716478"/>
              <a:gd name="connsiteX3" fmla="*/ 74726 w 1125925"/>
              <a:gd name="connsiteY3" fmla="*/ 659150 h 716478"/>
              <a:gd name="connsiteX4" fmla="*/ 238454 w 1125925"/>
              <a:gd name="connsiteY4" fmla="*/ 710864 h 716478"/>
              <a:gd name="connsiteX5" fmla="*/ 675287 w 1125925"/>
              <a:gd name="connsiteY5" fmla="*/ 707986 h 716478"/>
              <a:gd name="connsiteX6" fmla="*/ 1091543 w 1125925"/>
              <a:gd name="connsiteY6" fmla="*/ 701162 h 716478"/>
              <a:gd name="connsiteX7" fmla="*/ 1111377 w 1125925"/>
              <a:gd name="connsiteY7" fmla="*/ 698343 h 716478"/>
              <a:gd name="connsiteX8" fmla="*/ 1096008 w 1125925"/>
              <a:gd name="connsiteY8" fmla="*/ 8657 h 716478"/>
              <a:gd name="connsiteX9" fmla="*/ 1071072 w 1125925"/>
              <a:gd name="connsiteY9" fmla="*/ 23 h 716478"/>
              <a:gd name="connsiteX10" fmla="*/ 491042 w 1125925"/>
              <a:gd name="connsiteY10" fmla="*/ 11950 h 716478"/>
              <a:gd name="connsiteX11" fmla="*/ 198698 w 1125925"/>
              <a:gd name="connsiteY11" fmla="*/ 15123 h 716478"/>
              <a:gd name="connsiteX12" fmla="*/ 91163 w 1125925"/>
              <a:gd name="connsiteY12" fmla="*/ 39779 h 716478"/>
              <a:gd name="connsiteX0" fmla="*/ 91163 w 1125925"/>
              <a:gd name="connsiteY0" fmla="*/ 39779 h 716478"/>
              <a:gd name="connsiteX1" fmla="*/ 6546 w 1125925"/>
              <a:gd name="connsiteY1" fmla="*/ 148427 h 716478"/>
              <a:gd name="connsiteX2" fmla="*/ 13370 w 1125925"/>
              <a:gd name="connsiteY2" fmla="*/ 516917 h 716478"/>
              <a:gd name="connsiteX3" fmla="*/ 74726 w 1125925"/>
              <a:gd name="connsiteY3" fmla="*/ 659150 h 716478"/>
              <a:gd name="connsiteX4" fmla="*/ 238454 w 1125925"/>
              <a:gd name="connsiteY4" fmla="*/ 710864 h 716478"/>
              <a:gd name="connsiteX5" fmla="*/ 675287 w 1125925"/>
              <a:gd name="connsiteY5" fmla="*/ 707986 h 716478"/>
              <a:gd name="connsiteX6" fmla="*/ 1091543 w 1125925"/>
              <a:gd name="connsiteY6" fmla="*/ 701162 h 716478"/>
              <a:gd name="connsiteX7" fmla="*/ 1111377 w 1125925"/>
              <a:gd name="connsiteY7" fmla="*/ 698343 h 716478"/>
              <a:gd name="connsiteX8" fmla="*/ 1096008 w 1125925"/>
              <a:gd name="connsiteY8" fmla="*/ 8657 h 716478"/>
              <a:gd name="connsiteX9" fmla="*/ 1071072 w 1125925"/>
              <a:gd name="connsiteY9" fmla="*/ 23 h 716478"/>
              <a:gd name="connsiteX10" fmla="*/ 491042 w 1125925"/>
              <a:gd name="connsiteY10" fmla="*/ 11950 h 716478"/>
              <a:gd name="connsiteX11" fmla="*/ 238454 w 1125925"/>
              <a:gd name="connsiteY11" fmla="*/ 7171 h 716478"/>
              <a:gd name="connsiteX12" fmla="*/ 91163 w 1125925"/>
              <a:gd name="connsiteY12" fmla="*/ 39779 h 716478"/>
              <a:gd name="connsiteX0" fmla="*/ 91163 w 1133631"/>
              <a:gd name="connsiteY0" fmla="*/ 39779 h 716478"/>
              <a:gd name="connsiteX1" fmla="*/ 6546 w 1133631"/>
              <a:gd name="connsiteY1" fmla="*/ 148427 h 716478"/>
              <a:gd name="connsiteX2" fmla="*/ 13370 w 1133631"/>
              <a:gd name="connsiteY2" fmla="*/ 516917 h 716478"/>
              <a:gd name="connsiteX3" fmla="*/ 74726 w 1133631"/>
              <a:gd name="connsiteY3" fmla="*/ 659150 h 716478"/>
              <a:gd name="connsiteX4" fmla="*/ 238454 w 1133631"/>
              <a:gd name="connsiteY4" fmla="*/ 710864 h 716478"/>
              <a:gd name="connsiteX5" fmla="*/ 675287 w 1133631"/>
              <a:gd name="connsiteY5" fmla="*/ 707986 h 716478"/>
              <a:gd name="connsiteX6" fmla="*/ 1091543 w 1133631"/>
              <a:gd name="connsiteY6" fmla="*/ 701162 h 716478"/>
              <a:gd name="connsiteX7" fmla="*/ 1111377 w 1133631"/>
              <a:gd name="connsiteY7" fmla="*/ 698343 h 716478"/>
              <a:gd name="connsiteX8" fmla="*/ 1111911 w 1133631"/>
              <a:gd name="connsiteY8" fmla="*/ 8657 h 716478"/>
              <a:gd name="connsiteX9" fmla="*/ 1071072 w 1133631"/>
              <a:gd name="connsiteY9" fmla="*/ 23 h 716478"/>
              <a:gd name="connsiteX10" fmla="*/ 491042 w 1133631"/>
              <a:gd name="connsiteY10" fmla="*/ 11950 h 716478"/>
              <a:gd name="connsiteX11" fmla="*/ 238454 w 1133631"/>
              <a:gd name="connsiteY11" fmla="*/ 7171 h 716478"/>
              <a:gd name="connsiteX12" fmla="*/ 91163 w 1133631"/>
              <a:gd name="connsiteY12" fmla="*/ 39779 h 716478"/>
              <a:gd name="connsiteX0" fmla="*/ 91163 w 1115806"/>
              <a:gd name="connsiteY0" fmla="*/ 41810 h 718509"/>
              <a:gd name="connsiteX1" fmla="*/ 6546 w 1115806"/>
              <a:gd name="connsiteY1" fmla="*/ 150458 h 718509"/>
              <a:gd name="connsiteX2" fmla="*/ 13370 w 1115806"/>
              <a:gd name="connsiteY2" fmla="*/ 518948 h 718509"/>
              <a:gd name="connsiteX3" fmla="*/ 74726 w 1115806"/>
              <a:gd name="connsiteY3" fmla="*/ 661181 h 718509"/>
              <a:gd name="connsiteX4" fmla="*/ 238454 w 1115806"/>
              <a:gd name="connsiteY4" fmla="*/ 712895 h 718509"/>
              <a:gd name="connsiteX5" fmla="*/ 675287 w 1115806"/>
              <a:gd name="connsiteY5" fmla="*/ 710017 h 718509"/>
              <a:gd name="connsiteX6" fmla="*/ 1091543 w 1115806"/>
              <a:gd name="connsiteY6" fmla="*/ 703193 h 718509"/>
              <a:gd name="connsiteX7" fmla="*/ 1111377 w 1115806"/>
              <a:gd name="connsiteY7" fmla="*/ 700374 h 718509"/>
              <a:gd name="connsiteX8" fmla="*/ 1111911 w 1115806"/>
              <a:gd name="connsiteY8" fmla="*/ 10688 h 718509"/>
              <a:gd name="connsiteX9" fmla="*/ 1071072 w 1115806"/>
              <a:gd name="connsiteY9" fmla="*/ 2054 h 718509"/>
              <a:gd name="connsiteX10" fmla="*/ 491042 w 1115806"/>
              <a:gd name="connsiteY10" fmla="*/ 13981 h 718509"/>
              <a:gd name="connsiteX11" fmla="*/ 238454 w 1115806"/>
              <a:gd name="connsiteY11" fmla="*/ 9202 h 718509"/>
              <a:gd name="connsiteX12" fmla="*/ 91163 w 1115806"/>
              <a:gd name="connsiteY12" fmla="*/ 41810 h 7185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115806" h="718509">
                <a:moveTo>
                  <a:pt x="91163" y="41810"/>
                </a:moveTo>
                <a:cubicBezTo>
                  <a:pt x="52512" y="65353"/>
                  <a:pt x="19511" y="70935"/>
                  <a:pt x="6546" y="150458"/>
                </a:cubicBezTo>
                <a:cubicBezTo>
                  <a:pt x="-6419" y="229981"/>
                  <a:pt x="2007" y="433828"/>
                  <a:pt x="13370" y="518948"/>
                </a:cubicBezTo>
                <a:cubicBezTo>
                  <a:pt x="24733" y="604068"/>
                  <a:pt x="37212" y="628857"/>
                  <a:pt x="74726" y="661181"/>
                </a:cubicBezTo>
                <a:cubicBezTo>
                  <a:pt x="112240" y="693505"/>
                  <a:pt x="131072" y="699455"/>
                  <a:pt x="238454" y="712895"/>
                </a:cubicBezTo>
                <a:cubicBezTo>
                  <a:pt x="345836" y="726335"/>
                  <a:pt x="533106" y="711634"/>
                  <a:pt x="675287" y="710017"/>
                </a:cubicBezTo>
                <a:cubicBezTo>
                  <a:pt x="817468" y="708400"/>
                  <a:pt x="954900" y="711498"/>
                  <a:pt x="1091543" y="703193"/>
                </a:cubicBezTo>
                <a:cubicBezTo>
                  <a:pt x="1100738" y="702634"/>
                  <a:pt x="1106658" y="693871"/>
                  <a:pt x="1111377" y="700374"/>
                </a:cubicBezTo>
                <a:cubicBezTo>
                  <a:pt x="1112121" y="591583"/>
                  <a:pt x="1120616" y="119123"/>
                  <a:pt x="1111911" y="10688"/>
                </a:cubicBezTo>
                <a:cubicBezTo>
                  <a:pt x="1120426" y="11113"/>
                  <a:pt x="1114915" y="5480"/>
                  <a:pt x="1071072" y="2054"/>
                </a:cubicBezTo>
                <a:cubicBezTo>
                  <a:pt x="967907" y="-6008"/>
                  <a:pt x="652340" y="12127"/>
                  <a:pt x="491042" y="13981"/>
                </a:cubicBezTo>
                <a:lnTo>
                  <a:pt x="238454" y="9202"/>
                </a:lnTo>
                <a:cubicBezTo>
                  <a:pt x="171145" y="9202"/>
                  <a:pt x="129814" y="18267"/>
                  <a:pt x="91163" y="41810"/>
                </a:cubicBezTo>
                <a:close/>
              </a:path>
            </a:pathLst>
          </a:custGeom>
          <a:noFill/>
          <a:ln w="19050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3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+mn-ea"/>
            </a:endParaRPr>
          </a:p>
        </p:txBody>
      </p:sp>
      <p:grpSp>
        <p:nvGrpSpPr>
          <p:cNvPr id="12" name="グループ化 11"/>
          <p:cNvGrpSpPr/>
          <p:nvPr/>
        </p:nvGrpSpPr>
        <p:grpSpPr>
          <a:xfrm>
            <a:off x="2388973" y="2243070"/>
            <a:ext cx="1419302" cy="905760"/>
            <a:chOff x="6727797" y="3681328"/>
            <a:chExt cx="798632" cy="623136"/>
          </a:xfrm>
        </p:grpSpPr>
        <p:sp>
          <p:nvSpPr>
            <p:cNvPr id="13" name="フリーフォーム 12"/>
            <p:cNvSpPr/>
            <p:nvPr/>
          </p:nvSpPr>
          <p:spPr bwMode="auto">
            <a:xfrm>
              <a:off x="6727797" y="3681328"/>
              <a:ext cx="796530" cy="320334"/>
            </a:xfrm>
            <a:custGeom>
              <a:avLst/>
              <a:gdLst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9574 w 1103243"/>
                <a:gd name="connsiteY2" fmla="*/ 59635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6689 w 1103243"/>
                <a:gd name="connsiteY2" fmla="*/ 92210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9087 w 1103243"/>
                <a:gd name="connsiteY3" fmla="*/ 99392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6202 w 1103243"/>
                <a:gd name="connsiteY3" fmla="*/ 141740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08721 w 1103243"/>
                <a:gd name="connsiteY3" fmla="*/ 119270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8174 w 1103243"/>
                <a:gd name="connsiteY4" fmla="*/ 159026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898692 w 1103243"/>
                <a:gd name="connsiteY10" fmla="*/ 334342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34278 w 1103243"/>
                <a:gd name="connsiteY11" fmla="*/ 32799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00933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521788 w 1103243"/>
                <a:gd name="connsiteY7" fmla="*/ 300438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87154 w 1103243"/>
                <a:gd name="connsiteY11" fmla="*/ 337600 h 357809"/>
                <a:gd name="connsiteX12" fmla="*/ 961210 w 1103243"/>
                <a:gd name="connsiteY12" fmla="*/ 347704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7 w 1103243"/>
                <a:gd name="connsiteY8" fmla="*/ 31722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394869 w 1103243"/>
                <a:gd name="connsiteY6" fmla="*/ 284150 h 357809"/>
                <a:gd name="connsiteX7" fmla="*/ 521788 w 1103243"/>
                <a:gd name="connsiteY7" fmla="*/ 300438 h 357809"/>
                <a:gd name="connsiteX8" fmla="*/ 612055 w 1103243"/>
                <a:gd name="connsiteY8" fmla="*/ 316887 h 357809"/>
                <a:gd name="connsiteX9" fmla="*/ 708562 w 1103243"/>
                <a:gd name="connsiteY9" fmla="*/ 326993 h 357809"/>
                <a:gd name="connsiteX10" fmla="*/ 786163 w 1103243"/>
                <a:gd name="connsiteY10" fmla="*/ 333842 h 357809"/>
                <a:gd name="connsiteX11" fmla="*/ 887154 w 1103243"/>
                <a:gd name="connsiteY11" fmla="*/ 337600 h 357809"/>
                <a:gd name="connsiteX12" fmla="*/ 981402 w 1103243"/>
                <a:gd name="connsiteY12" fmla="*/ 344446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10210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11466 w 1114709"/>
                <a:gd name="connsiteY0" fmla="*/ 1471 h 359280"/>
                <a:gd name="connsiteX1" fmla="*/ 3660 w 1114709"/>
                <a:gd name="connsiteY1" fmla="*/ 9121 h 359280"/>
                <a:gd name="connsiteX2" fmla="*/ 78155 w 1114709"/>
                <a:gd name="connsiteY2" fmla="*/ 93681 h 359280"/>
                <a:gd name="connsiteX3" fmla="*/ 137477 w 1114709"/>
                <a:gd name="connsiteY3" fmla="*/ 166013 h 359280"/>
                <a:gd name="connsiteX4" fmla="*/ 204417 w 1114709"/>
                <a:gd name="connsiteY4" fmla="*/ 223729 h 359280"/>
                <a:gd name="connsiteX5" fmla="*/ 298102 w 1114709"/>
                <a:gd name="connsiteY5" fmla="*/ 261480 h 359280"/>
                <a:gd name="connsiteX6" fmla="*/ 406335 w 1114709"/>
                <a:gd name="connsiteY6" fmla="*/ 285621 h 359280"/>
                <a:gd name="connsiteX7" fmla="*/ 533254 w 1114709"/>
                <a:gd name="connsiteY7" fmla="*/ 311681 h 359280"/>
                <a:gd name="connsiteX8" fmla="*/ 623521 w 1114709"/>
                <a:gd name="connsiteY8" fmla="*/ 318358 h 359280"/>
                <a:gd name="connsiteX9" fmla="*/ 720028 w 1114709"/>
                <a:gd name="connsiteY9" fmla="*/ 328464 h 359280"/>
                <a:gd name="connsiteX10" fmla="*/ 797629 w 1114709"/>
                <a:gd name="connsiteY10" fmla="*/ 335313 h 359280"/>
                <a:gd name="connsiteX11" fmla="*/ 898620 w 1114709"/>
                <a:gd name="connsiteY11" fmla="*/ 339071 h 359280"/>
                <a:gd name="connsiteX12" fmla="*/ 992868 w 1114709"/>
                <a:gd name="connsiteY12" fmla="*/ 345917 h 359280"/>
                <a:gd name="connsiteX13" fmla="*/ 1114709 w 1114709"/>
                <a:gd name="connsiteY13" fmla="*/ 359280 h 359280"/>
                <a:gd name="connsiteX0" fmla="*/ 78 w 1103321"/>
                <a:gd name="connsiteY0" fmla="*/ 0 h 357809"/>
                <a:gd name="connsiteX1" fmla="*/ 25284 w 1103321"/>
                <a:gd name="connsiteY1" fmla="*/ 351199 h 357809"/>
                <a:gd name="connsiteX2" fmla="*/ 66767 w 1103321"/>
                <a:gd name="connsiteY2" fmla="*/ 92210 h 357809"/>
                <a:gd name="connsiteX3" fmla="*/ 126089 w 1103321"/>
                <a:gd name="connsiteY3" fmla="*/ 164542 h 357809"/>
                <a:gd name="connsiteX4" fmla="*/ 193029 w 1103321"/>
                <a:gd name="connsiteY4" fmla="*/ 222258 h 357809"/>
                <a:gd name="connsiteX5" fmla="*/ 286714 w 1103321"/>
                <a:gd name="connsiteY5" fmla="*/ 260009 h 357809"/>
                <a:gd name="connsiteX6" fmla="*/ 394947 w 1103321"/>
                <a:gd name="connsiteY6" fmla="*/ 284150 h 357809"/>
                <a:gd name="connsiteX7" fmla="*/ 521866 w 1103321"/>
                <a:gd name="connsiteY7" fmla="*/ 310210 h 357809"/>
                <a:gd name="connsiteX8" fmla="*/ 612133 w 1103321"/>
                <a:gd name="connsiteY8" fmla="*/ 316887 h 357809"/>
                <a:gd name="connsiteX9" fmla="*/ 708640 w 1103321"/>
                <a:gd name="connsiteY9" fmla="*/ 326993 h 357809"/>
                <a:gd name="connsiteX10" fmla="*/ 786241 w 1103321"/>
                <a:gd name="connsiteY10" fmla="*/ 333842 h 357809"/>
                <a:gd name="connsiteX11" fmla="*/ 887232 w 1103321"/>
                <a:gd name="connsiteY11" fmla="*/ 337600 h 357809"/>
                <a:gd name="connsiteX12" fmla="*/ 981480 w 1103321"/>
                <a:gd name="connsiteY12" fmla="*/ 344446 h 357809"/>
                <a:gd name="connsiteX13" fmla="*/ 1103321 w 1103321"/>
                <a:gd name="connsiteY13" fmla="*/ 357809 h 357809"/>
                <a:gd name="connsiteX0" fmla="*/ 11 w 1197812"/>
                <a:gd name="connsiteY0" fmla="*/ 272306 h 272575"/>
                <a:gd name="connsiteX1" fmla="*/ 119775 w 1197812"/>
                <a:gd name="connsiteY1" fmla="*/ 265965 h 272575"/>
                <a:gd name="connsiteX2" fmla="*/ 161258 w 1197812"/>
                <a:gd name="connsiteY2" fmla="*/ 6976 h 272575"/>
                <a:gd name="connsiteX3" fmla="*/ 220580 w 1197812"/>
                <a:gd name="connsiteY3" fmla="*/ 79308 h 272575"/>
                <a:gd name="connsiteX4" fmla="*/ 287520 w 1197812"/>
                <a:gd name="connsiteY4" fmla="*/ 137024 h 272575"/>
                <a:gd name="connsiteX5" fmla="*/ 381205 w 1197812"/>
                <a:gd name="connsiteY5" fmla="*/ 174775 h 272575"/>
                <a:gd name="connsiteX6" fmla="*/ 489438 w 1197812"/>
                <a:gd name="connsiteY6" fmla="*/ 198916 h 272575"/>
                <a:gd name="connsiteX7" fmla="*/ 616357 w 1197812"/>
                <a:gd name="connsiteY7" fmla="*/ 224976 h 272575"/>
                <a:gd name="connsiteX8" fmla="*/ 706624 w 1197812"/>
                <a:gd name="connsiteY8" fmla="*/ 231653 h 272575"/>
                <a:gd name="connsiteX9" fmla="*/ 803131 w 1197812"/>
                <a:gd name="connsiteY9" fmla="*/ 241759 h 272575"/>
                <a:gd name="connsiteX10" fmla="*/ 880732 w 1197812"/>
                <a:gd name="connsiteY10" fmla="*/ 248608 h 272575"/>
                <a:gd name="connsiteX11" fmla="*/ 981723 w 1197812"/>
                <a:gd name="connsiteY11" fmla="*/ 252366 h 272575"/>
                <a:gd name="connsiteX12" fmla="*/ 1075971 w 1197812"/>
                <a:gd name="connsiteY12" fmla="*/ 259212 h 272575"/>
                <a:gd name="connsiteX13" fmla="*/ 1197812 w 1197812"/>
                <a:gd name="connsiteY13" fmla="*/ 272575 h 272575"/>
                <a:gd name="connsiteX0" fmla="*/ 12 w 1197813"/>
                <a:gd name="connsiteY0" fmla="*/ 328625 h 328894"/>
                <a:gd name="connsiteX1" fmla="*/ 114214 w 1197813"/>
                <a:gd name="connsiteY1" fmla="*/ 498 h 328894"/>
                <a:gd name="connsiteX2" fmla="*/ 161259 w 1197813"/>
                <a:gd name="connsiteY2" fmla="*/ 63295 h 328894"/>
                <a:gd name="connsiteX3" fmla="*/ 220581 w 1197813"/>
                <a:gd name="connsiteY3" fmla="*/ 135627 h 328894"/>
                <a:gd name="connsiteX4" fmla="*/ 287521 w 1197813"/>
                <a:gd name="connsiteY4" fmla="*/ 193343 h 328894"/>
                <a:gd name="connsiteX5" fmla="*/ 381206 w 1197813"/>
                <a:gd name="connsiteY5" fmla="*/ 231094 h 328894"/>
                <a:gd name="connsiteX6" fmla="*/ 489439 w 1197813"/>
                <a:gd name="connsiteY6" fmla="*/ 255235 h 328894"/>
                <a:gd name="connsiteX7" fmla="*/ 616358 w 1197813"/>
                <a:gd name="connsiteY7" fmla="*/ 281295 h 328894"/>
                <a:gd name="connsiteX8" fmla="*/ 706625 w 1197813"/>
                <a:gd name="connsiteY8" fmla="*/ 287972 h 328894"/>
                <a:gd name="connsiteX9" fmla="*/ 803132 w 1197813"/>
                <a:gd name="connsiteY9" fmla="*/ 298078 h 328894"/>
                <a:gd name="connsiteX10" fmla="*/ 880733 w 1197813"/>
                <a:gd name="connsiteY10" fmla="*/ 304927 h 328894"/>
                <a:gd name="connsiteX11" fmla="*/ 981724 w 1197813"/>
                <a:gd name="connsiteY11" fmla="*/ 308685 h 328894"/>
                <a:gd name="connsiteX12" fmla="*/ 1075972 w 1197813"/>
                <a:gd name="connsiteY12" fmla="*/ 315531 h 328894"/>
                <a:gd name="connsiteX13" fmla="*/ 1197813 w 1197813"/>
                <a:gd name="connsiteY13" fmla="*/ 328894 h 328894"/>
                <a:gd name="connsiteX0" fmla="*/ 21818 w 1086124"/>
                <a:gd name="connsiteY0" fmla="*/ 313324 h 328917"/>
                <a:gd name="connsiteX1" fmla="*/ 2525 w 1086124"/>
                <a:gd name="connsiteY1" fmla="*/ 521 h 328917"/>
                <a:gd name="connsiteX2" fmla="*/ 49570 w 1086124"/>
                <a:gd name="connsiteY2" fmla="*/ 63318 h 328917"/>
                <a:gd name="connsiteX3" fmla="*/ 108892 w 1086124"/>
                <a:gd name="connsiteY3" fmla="*/ 135650 h 328917"/>
                <a:gd name="connsiteX4" fmla="*/ 175832 w 1086124"/>
                <a:gd name="connsiteY4" fmla="*/ 193366 h 328917"/>
                <a:gd name="connsiteX5" fmla="*/ 269517 w 1086124"/>
                <a:gd name="connsiteY5" fmla="*/ 231117 h 328917"/>
                <a:gd name="connsiteX6" fmla="*/ 377750 w 1086124"/>
                <a:gd name="connsiteY6" fmla="*/ 255258 h 328917"/>
                <a:gd name="connsiteX7" fmla="*/ 504669 w 1086124"/>
                <a:gd name="connsiteY7" fmla="*/ 281318 h 328917"/>
                <a:gd name="connsiteX8" fmla="*/ 594936 w 1086124"/>
                <a:gd name="connsiteY8" fmla="*/ 287995 h 328917"/>
                <a:gd name="connsiteX9" fmla="*/ 691443 w 1086124"/>
                <a:gd name="connsiteY9" fmla="*/ 298101 h 328917"/>
                <a:gd name="connsiteX10" fmla="*/ 769044 w 1086124"/>
                <a:gd name="connsiteY10" fmla="*/ 304950 h 328917"/>
                <a:gd name="connsiteX11" fmla="*/ 870035 w 1086124"/>
                <a:gd name="connsiteY11" fmla="*/ 308708 h 328917"/>
                <a:gd name="connsiteX12" fmla="*/ 964283 w 1086124"/>
                <a:gd name="connsiteY12" fmla="*/ 315554 h 328917"/>
                <a:gd name="connsiteX13" fmla="*/ 1086124 w 1086124"/>
                <a:gd name="connsiteY13" fmla="*/ 328917 h 328917"/>
                <a:gd name="connsiteX0" fmla="*/ 21818 w 1063876"/>
                <a:gd name="connsiteY0" fmla="*/ 313324 h 318702"/>
                <a:gd name="connsiteX1" fmla="*/ 2525 w 1063876"/>
                <a:gd name="connsiteY1" fmla="*/ 521 h 318702"/>
                <a:gd name="connsiteX2" fmla="*/ 49570 w 1063876"/>
                <a:gd name="connsiteY2" fmla="*/ 63318 h 318702"/>
                <a:gd name="connsiteX3" fmla="*/ 108892 w 1063876"/>
                <a:gd name="connsiteY3" fmla="*/ 135650 h 318702"/>
                <a:gd name="connsiteX4" fmla="*/ 175832 w 1063876"/>
                <a:gd name="connsiteY4" fmla="*/ 193366 h 318702"/>
                <a:gd name="connsiteX5" fmla="*/ 269517 w 1063876"/>
                <a:gd name="connsiteY5" fmla="*/ 231117 h 318702"/>
                <a:gd name="connsiteX6" fmla="*/ 377750 w 1063876"/>
                <a:gd name="connsiteY6" fmla="*/ 255258 h 318702"/>
                <a:gd name="connsiteX7" fmla="*/ 504669 w 1063876"/>
                <a:gd name="connsiteY7" fmla="*/ 281318 h 318702"/>
                <a:gd name="connsiteX8" fmla="*/ 594936 w 1063876"/>
                <a:gd name="connsiteY8" fmla="*/ 287995 h 318702"/>
                <a:gd name="connsiteX9" fmla="*/ 691443 w 1063876"/>
                <a:gd name="connsiteY9" fmla="*/ 298101 h 318702"/>
                <a:gd name="connsiteX10" fmla="*/ 769044 w 1063876"/>
                <a:gd name="connsiteY10" fmla="*/ 304950 h 318702"/>
                <a:gd name="connsiteX11" fmla="*/ 870035 w 1063876"/>
                <a:gd name="connsiteY11" fmla="*/ 308708 h 318702"/>
                <a:gd name="connsiteX12" fmla="*/ 964283 w 1063876"/>
                <a:gd name="connsiteY12" fmla="*/ 315554 h 318702"/>
                <a:gd name="connsiteX13" fmla="*/ 1063876 w 1063876"/>
                <a:gd name="connsiteY13" fmla="*/ 318702 h 318702"/>
                <a:gd name="connsiteX0" fmla="*/ 21818 w 964283"/>
                <a:gd name="connsiteY0" fmla="*/ 313324 h 315554"/>
                <a:gd name="connsiteX1" fmla="*/ 2525 w 964283"/>
                <a:gd name="connsiteY1" fmla="*/ 521 h 315554"/>
                <a:gd name="connsiteX2" fmla="*/ 49570 w 964283"/>
                <a:gd name="connsiteY2" fmla="*/ 63318 h 315554"/>
                <a:gd name="connsiteX3" fmla="*/ 108892 w 964283"/>
                <a:gd name="connsiteY3" fmla="*/ 135650 h 315554"/>
                <a:gd name="connsiteX4" fmla="*/ 175832 w 964283"/>
                <a:gd name="connsiteY4" fmla="*/ 193366 h 315554"/>
                <a:gd name="connsiteX5" fmla="*/ 269517 w 964283"/>
                <a:gd name="connsiteY5" fmla="*/ 231117 h 315554"/>
                <a:gd name="connsiteX6" fmla="*/ 377750 w 964283"/>
                <a:gd name="connsiteY6" fmla="*/ 255258 h 315554"/>
                <a:gd name="connsiteX7" fmla="*/ 504669 w 964283"/>
                <a:gd name="connsiteY7" fmla="*/ 281318 h 315554"/>
                <a:gd name="connsiteX8" fmla="*/ 594936 w 964283"/>
                <a:gd name="connsiteY8" fmla="*/ 287995 h 315554"/>
                <a:gd name="connsiteX9" fmla="*/ 691443 w 964283"/>
                <a:gd name="connsiteY9" fmla="*/ 298101 h 315554"/>
                <a:gd name="connsiteX10" fmla="*/ 769044 w 964283"/>
                <a:gd name="connsiteY10" fmla="*/ 304950 h 315554"/>
                <a:gd name="connsiteX11" fmla="*/ 870035 w 964283"/>
                <a:gd name="connsiteY11" fmla="*/ 308708 h 315554"/>
                <a:gd name="connsiteX12" fmla="*/ 964283 w 964283"/>
                <a:gd name="connsiteY12" fmla="*/ 315554 h 315554"/>
                <a:gd name="connsiteX0" fmla="*/ 21818 w 870035"/>
                <a:gd name="connsiteY0" fmla="*/ 313324 h 313327"/>
                <a:gd name="connsiteX1" fmla="*/ 2525 w 870035"/>
                <a:gd name="connsiteY1" fmla="*/ 521 h 313327"/>
                <a:gd name="connsiteX2" fmla="*/ 49570 w 870035"/>
                <a:gd name="connsiteY2" fmla="*/ 63318 h 313327"/>
                <a:gd name="connsiteX3" fmla="*/ 108892 w 870035"/>
                <a:gd name="connsiteY3" fmla="*/ 135650 h 313327"/>
                <a:gd name="connsiteX4" fmla="*/ 175832 w 870035"/>
                <a:gd name="connsiteY4" fmla="*/ 193366 h 313327"/>
                <a:gd name="connsiteX5" fmla="*/ 269517 w 870035"/>
                <a:gd name="connsiteY5" fmla="*/ 231117 h 313327"/>
                <a:gd name="connsiteX6" fmla="*/ 377750 w 870035"/>
                <a:gd name="connsiteY6" fmla="*/ 255258 h 313327"/>
                <a:gd name="connsiteX7" fmla="*/ 504669 w 870035"/>
                <a:gd name="connsiteY7" fmla="*/ 281318 h 313327"/>
                <a:gd name="connsiteX8" fmla="*/ 594936 w 870035"/>
                <a:gd name="connsiteY8" fmla="*/ 287995 h 313327"/>
                <a:gd name="connsiteX9" fmla="*/ 691443 w 870035"/>
                <a:gd name="connsiteY9" fmla="*/ 298101 h 313327"/>
                <a:gd name="connsiteX10" fmla="*/ 769044 w 870035"/>
                <a:gd name="connsiteY10" fmla="*/ 304950 h 313327"/>
                <a:gd name="connsiteX11" fmla="*/ 870035 w 870035"/>
                <a:gd name="connsiteY11" fmla="*/ 308708 h 313327"/>
                <a:gd name="connsiteX0" fmla="*/ 225 w 881816"/>
                <a:gd name="connsiteY0" fmla="*/ 318424 h 318426"/>
                <a:gd name="connsiteX1" fmla="*/ 14306 w 881816"/>
                <a:gd name="connsiteY1" fmla="*/ 514 h 318426"/>
                <a:gd name="connsiteX2" fmla="*/ 61351 w 881816"/>
                <a:gd name="connsiteY2" fmla="*/ 63311 h 318426"/>
                <a:gd name="connsiteX3" fmla="*/ 120673 w 881816"/>
                <a:gd name="connsiteY3" fmla="*/ 135643 h 318426"/>
                <a:gd name="connsiteX4" fmla="*/ 187613 w 881816"/>
                <a:gd name="connsiteY4" fmla="*/ 193359 h 318426"/>
                <a:gd name="connsiteX5" fmla="*/ 281298 w 881816"/>
                <a:gd name="connsiteY5" fmla="*/ 231110 h 318426"/>
                <a:gd name="connsiteX6" fmla="*/ 389531 w 881816"/>
                <a:gd name="connsiteY6" fmla="*/ 255251 h 318426"/>
                <a:gd name="connsiteX7" fmla="*/ 516450 w 881816"/>
                <a:gd name="connsiteY7" fmla="*/ 281311 h 318426"/>
                <a:gd name="connsiteX8" fmla="*/ 606717 w 881816"/>
                <a:gd name="connsiteY8" fmla="*/ 287988 h 318426"/>
                <a:gd name="connsiteX9" fmla="*/ 703224 w 881816"/>
                <a:gd name="connsiteY9" fmla="*/ 298094 h 318426"/>
                <a:gd name="connsiteX10" fmla="*/ 780825 w 881816"/>
                <a:gd name="connsiteY10" fmla="*/ 304943 h 318426"/>
                <a:gd name="connsiteX11" fmla="*/ 881816 w 881816"/>
                <a:gd name="connsiteY11" fmla="*/ 308701 h 318426"/>
                <a:gd name="connsiteX0" fmla="*/ 4256 w 885847"/>
                <a:gd name="connsiteY0" fmla="*/ 326159 h 326162"/>
                <a:gd name="connsiteX1" fmla="*/ 5683 w 885847"/>
                <a:gd name="connsiteY1" fmla="*/ 503 h 326162"/>
                <a:gd name="connsiteX2" fmla="*/ 65382 w 885847"/>
                <a:gd name="connsiteY2" fmla="*/ 71046 h 326162"/>
                <a:gd name="connsiteX3" fmla="*/ 124704 w 885847"/>
                <a:gd name="connsiteY3" fmla="*/ 143378 h 326162"/>
                <a:gd name="connsiteX4" fmla="*/ 191644 w 885847"/>
                <a:gd name="connsiteY4" fmla="*/ 201094 h 326162"/>
                <a:gd name="connsiteX5" fmla="*/ 285329 w 885847"/>
                <a:gd name="connsiteY5" fmla="*/ 238845 h 326162"/>
                <a:gd name="connsiteX6" fmla="*/ 393562 w 885847"/>
                <a:gd name="connsiteY6" fmla="*/ 262986 h 326162"/>
                <a:gd name="connsiteX7" fmla="*/ 520481 w 885847"/>
                <a:gd name="connsiteY7" fmla="*/ 289046 h 326162"/>
                <a:gd name="connsiteX8" fmla="*/ 610748 w 885847"/>
                <a:gd name="connsiteY8" fmla="*/ 295723 h 326162"/>
                <a:gd name="connsiteX9" fmla="*/ 707255 w 885847"/>
                <a:gd name="connsiteY9" fmla="*/ 305829 h 326162"/>
                <a:gd name="connsiteX10" fmla="*/ 784856 w 885847"/>
                <a:gd name="connsiteY10" fmla="*/ 312678 h 326162"/>
                <a:gd name="connsiteX11" fmla="*/ 885847 w 885847"/>
                <a:gd name="connsiteY11" fmla="*/ 316436 h 326162"/>
                <a:gd name="connsiteX0" fmla="*/ 250 w 881841"/>
                <a:gd name="connsiteY0" fmla="*/ 325656 h 325661"/>
                <a:gd name="connsiteX1" fmla="*/ 1677 w 881841"/>
                <a:gd name="connsiteY1" fmla="*/ 0 h 325661"/>
                <a:gd name="connsiteX2" fmla="*/ 61376 w 881841"/>
                <a:gd name="connsiteY2" fmla="*/ 70543 h 325661"/>
                <a:gd name="connsiteX3" fmla="*/ 120698 w 881841"/>
                <a:gd name="connsiteY3" fmla="*/ 142875 h 325661"/>
                <a:gd name="connsiteX4" fmla="*/ 187638 w 881841"/>
                <a:gd name="connsiteY4" fmla="*/ 200591 h 325661"/>
                <a:gd name="connsiteX5" fmla="*/ 281323 w 881841"/>
                <a:gd name="connsiteY5" fmla="*/ 238342 h 325661"/>
                <a:gd name="connsiteX6" fmla="*/ 389556 w 881841"/>
                <a:gd name="connsiteY6" fmla="*/ 262483 h 325661"/>
                <a:gd name="connsiteX7" fmla="*/ 516475 w 881841"/>
                <a:gd name="connsiteY7" fmla="*/ 288543 h 325661"/>
                <a:gd name="connsiteX8" fmla="*/ 606742 w 881841"/>
                <a:gd name="connsiteY8" fmla="*/ 295220 h 325661"/>
                <a:gd name="connsiteX9" fmla="*/ 703249 w 881841"/>
                <a:gd name="connsiteY9" fmla="*/ 305326 h 325661"/>
                <a:gd name="connsiteX10" fmla="*/ 780850 w 881841"/>
                <a:gd name="connsiteY10" fmla="*/ 312175 h 325661"/>
                <a:gd name="connsiteX11" fmla="*/ 881841 w 881841"/>
                <a:gd name="connsiteY11" fmla="*/ 315933 h 325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81841" h="325661">
                  <a:moveTo>
                    <a:pt x="250" y="325656"/>
                  </a:moveTo>
                  <a:cubicBezTo>
                    <a:pt x="-1051" y="326931"/>
                    <a:pt x="3217" y="104706"/>
                    <a:pt x="1677" y="0"/>
                  </a:cubicBezTo>
                  <a:cubicBezTo>
                    <a:pt x="12792" y="15368"/>
                    <a:pt x="41539" y="46731"/>
                    <a:pt x="61376" y="70543"/>
                  </a:cubicBezTo>
                  <a:cubicBezTo>
                    <a:pt x="81213" y="94355"/>
                    <a:pt x="99654" y="121200"/>
                    <a:pt x="120698" y="142875"/>
                  </a:cubicBezTo>
                  <a:cubicBezTo>
                    <a:pt x="141742" y="164550"/>
                    <a:pt x="161348" y="185766"/>
                    <a:pt x="187638" y="200591"/>
                  </a:cubicBezTo>
                  <a:cubicBezTo>
                    <a:pt x="213928" y="215416"/>
                    <a:pt x="247670" y="228027"/>
                    <a:pt x="281323" y="238342"/>
                  </a:cubicBezTo>
                  <a:cubicBezTo>
                    <a:pt x="314976" y="248657"/>
                    <a:pt x="350364" y="255745"/>
                    <a:pt x="389556" y="262483"/>
                  </a:cubicBezTo>
                  <a:cubicBezTo>
                    <a:pt x="412559" y="266938"/>
                    <a:pt x="480758" y="281458"/>
                    <a:pt x="516475" y="288543"/>
                  </a:cubicBezTo>
                  <a:cubicBezTo>
                    <a:pt x="545603" y="291854"/>
                    <a:pt x="575613" y="292423"/>
                    <a:pt x="606742" y="295220"/>
                  </a:cubicBezTo>
                  <a:cubicBezTo>
                    <a:pt x="637871" y="298017"/>
                    <a:pt x="674231" y="302500"/>
                    <a:pt x="703249" y="305326"/>
                  </a:cubicBezTo>
                  <a:cubicBezTo>
                    <a:pt x="732267" y="308152"/>
                    <a:pt x="738138" y="303561"/>
                    <a:pt x="780850" y="312175"/>
                  </a:cubicBezTo>
                  <a:lnTo>
                    <a:pt x="881841" y="315933"/>
                  </a:lnTo>
                </a:path>
              </a:pathLst>
            </a:custGeom>
            <a:pattFill prst="ltUpDiag">
              <a:fgClr>
                <a:schemeClr val="tx1"/>
              </a:fgClr>
              <a:bgClr>
                <a:schemeClr val="bg1"/>
              </a:bgClr>
            </a:pattFill>
            <a:ln w="19050" cap="flat" cmpd="sng" algn="ctr">
              <a:solidFill>
                <a:srgbClr val="C00000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3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</a:endParaRPr>
            </a:p>
          </p:txBody>
        </p:sp>
        <p:sp>
          <p:nvSpPr>
            <p:cNvPr id="14" name="フリーフォーム 13"/>
            <p:cNvSpPr/>
            <p:nvPr/>
          </p:nvSpPr>
          <p:spPr bwMode="auto">
            <a:xfrm flipV="1">
              <a:off x="6729899" y="3984130"/>
              <a:ext cx="796530" cy="320334"/>
            </a:xfrm>
            <a:custGeom>
              <a:avLst/>
              <a:gdLst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9574 w 1103243"/>
                <a:gd name="connsiteY2" fmla="*/ 59635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6689 w 1103243"/>
                <a:gd name="connsiteY2" fmla="*/ 92210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9087 w 1103243"/>
                <a:gd name="connsiteY3" fmla="*/ 99392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6202 w 1103243"/>
                <a:gd name="connsiteY3" fmla="*/ 141740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08721 w 1103243"/>
                <a:gd name="connsiteY3" fmla="*/ 119270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8174 w 1103243"/>
                <a:gd name="connsiteY4" fmla="*/ 159026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898692 w 1103243"/>
                <a:gd name="connsiteY10" fmla="*/ 334342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34278 w 1103243"/>
                <a:gd name="connsiteY11" fmla="*/ 32799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00933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521788 w 1103243"/>
                <a:gd name="connsiteY7" fmla="*/ 300438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87154 w 1103243"/>
                <a:gd name="connsiteY11" fmla="*/ 337600 h 357809"/>
                <a:gd name="connsiteX12" fmla="*/ 961210 w 1103243"/>
                <a:gd name="connsiteY12" fmla="*/ 347704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7 w 1103243"/>
                <a:gd name="connsiteY8" fmla="*/ 31722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394869 w 1103243"/>
                <a:gd name="connsiteY6" fmla="*/ 284150 h 357809"/>
                <a:gd name="connsiteX7" fmla="*/ 521788 w 1103243"/>
                <a:gd name="connsiteY7" fmla="*/ 300438 h 357809"/>
                <a:gd name="connsiteX8" fmla="*/ 612055 w 1103243"/>
                <a:gd name="connsiteY8" fmla="*/ 316887 h 357809"/>
                <a:gd name="connsiteX9" fmla="*/ 708562 w 1103243"/>
                <a:gd name="connsiteY9" fmla="*/ 326993 h 357809"/>
                <a:gd name="connsiteX10" fmla="*/ 786163 w 1103243"/>
                <a:gd name="connsiteY10" fmla="*/ 333842 h 357809"/>
                <a:gd name="connsiteX11" fmla="*/ 887154 w 1103243"/>
                <a:gd name="connsiteY11" fmla="*/ 337600 h 357809"/>
                <a:gd name="connsiteX12" fmla="*/ 981402 w 1103243"/>
                <a:gd name="connsiteY12" fmla="*/ 344446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10210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11466 w 1114709"/>
                <a:gd name="connsiteY0" fmla="*/ 1471 h 359280"/>
                <a:gd name="connsiteX1" fmla="*/ 3660 w 1114709"/>
                <a:gd name="connsiteY1" fmla="*/ 9121 h 359280"/>
                <a:gd name="connsiteX2" fmla="*/ 78155 w 1114709"/>
                <a:gd name="connsiteY2" fmla="*/ 93681 h 359280"/>
                <a:gd name="connsiteX3" fmla="*/ 137477 w 1114709"/>
                <a:gd name="connsiteY3" fmla="*/ 166013 h 359280"/>
                <a:gd name="connsiteX4" fmla="*/ 204417 w 1114709"/>
                <a:gd name="connsiteY4" fmla="*/ 223729 h 359280"/>
                <a:gd name="connsiteX5" fmla="*/ 298102 w 1114709"/>
                <a:gd name="connsiteY5" fmla="*/ 261480 h 359280"/>
                <a:gd name="connsiteX6" fmla="*/ 406335 w 1114709"/>
                <a:gd name="connsiteY6" fmla="*/ 285621 h 359280"/>
                <a:gd name="connsiteX7" fmla="*/ 533254 w 1114709"/>
                <a:gd name="connsiteY7" fmla="*/ 311681 h 359280"/>
                <a:gd name="connsiteX8" fmla="*/ 623521 w 1114709"/>
                <a:gd name="connsiteY8" fmla="*/ 318358 h 359280"/>
                <a:gd name="connsiteX9" fmla="*/ 720028 w 1114709"/>
                <a:gd name="connsiteY9" fmla="*/ 328464 h 359280"/>
                <a:gd name="connsiteX10" fmla="*/ 797629 w 1114709"/>
                <a:gd name="connsiteY10" fmla="*/ 335313 h 359280"/>
                <a:gd name="connsiteX11" fmla="*/ 898620 w 1114709"/>
                <a:gd name="connsiteY11" fmla="*/ 339071 h 359280"/>
                <a:gd name="connsiteX12" fmla="*/ 992868 w 1114709"/>
                <a:gd name="connsiteY12" fmla="*/ 345917 h 359280"/>
                <a:gd name="connsiteX13" fmla="*/ 1114709 w 1114709"/>
                <a:gd name="connsiteY13" fmla="*/ 359280 h 359280"/>
                <a:gd name="connsiteX0" fmla="*/ 78 w 1103321"/>
                <a:gd name="connsiteY0" fmla="*/ 0 h 357809"/>
                <a:gd name="connsiteX1" fmla="*/ 25284 w 1103321"/>
                <a:gd name="connsiteY1" fmla="*/ 351199 h 357809"/>
                <a:gd name="connsiteX2" fmla="*/ 66767 w 1103321"/>
                <a:gd name="connsiteY2" fmla="*/ 92210 h 357809"/>
                <a:gd name="connsiteX3" fmla="*/ 126089 w 1103321"/>
                <a:gd name="connsiteY3" fmla="*/ 164542 h 357809"/>
                <a:gd name="connsiteX4" fmla="*/ 193029 w 1103321"/>
                <a:gd name="connsiteY4" fmla="*/ 222258 h 357809"/>
                <a:gd name="connsiteX5" fmla="*/ 286714 w 1103321"/>
                <a:gd name="connsiteY5" fmla="*/ 260009 h 357809"/>
                <a:gd name="connsiteX6" fmla="*/ 394947 w 1103321"/>
                <a:gd name="connsiteY6" fmla="*/ 284150 h 357809"/>
                <a:gd name="connsiteX7" fmla="*/ 521866 w 1103321"/>
                <a:gd name="connsiteY7" fmla="*/ 310210 h 357809"/>
                <a:gd name="connsiteX8" fmla="*/ 612133 w 1103321"/>
                <a:gd name="connsiteY8" fmla="*/ 316887 h 357809"/>
                <a:gd name="connsiteX9" fmla="*/ 708640 w 1103321"/>
                <a:gd name="connsiteY9" fmla="*/ 326993 h 357809"/>
                <a:gd name="connsiteX10" fmla="*/ 786241 w 1103321"/>
                <a:gd name="connsiteY10" fmla="*/ 333842 h 357809"/>
                <a:gd name="connsiteX11" fmla="*/ 887232 w 1103321"/>
                <a:gd name="connsiteY11" fmla="*/ 337600 h 357809"/>
                <a:gd name="connsiteX12" fmla="*/ 981480 w 1103321"/>
                <a:gd name="connsiteY12" fmla="*/ 344446 h 357809"/>
                <a:gd name="connsiteX13" fmla="*/ 1103321 w 1103321"/>
                <a:gd name="connsiteY13" fmla="*/ 357809 h 357809"/>
                <a:gd name="connsiteX0" fmla="*/ 11 w 1197812"/>
                <a:gd name="connsiteY0" fmla="*/ 272306 h 272575"/>
                <a:gd name="connsiteX1" fmla="*/ 119775 w 1197812"/>
                <a:gd name="connsiteY1" fmla="*/ 265965 h 272575"/>
                <a:gd name="connsiteX2" fmla="*/ 161258 w 1197812"/>
                <a:gd name="connsiteY2" fmla="*/ 6976 h 272575"/>
                <a:gd name="connsiteX3" fmla="*/ 220580 w 1197812"/>
                <a:gd name="connsiteY3" fmla="*/ 79308 h 272575"/>
                <a:gd name="connsiteX4" fmla="*/ 287520 w 1197812"/>
                <a:gd name="connsiteY4" fmla="*/ 137024 h 272575"/>
                <a:gd name="connsiteX5" fmla="*/ 381205 w 1197812"/>
                <a:gd name="connsiteY5" fmla="*/ 174775 h 272575"/>
                <a:gd name="connsiteX6" fmla="*/ 489438 w 1197812"/>
                <a:gd name="connsiteY6" fmla="*/ 198916 h 272575"/>
                <a:gd name="connsiteX7" fmla="*/ 616357 w 1197812"/>
                <a:gd name="connsiteY7" fmla="*/ 224976 h 272575"/>
                <a:gd name="connsiteX8" fmla="*/ 706624 w 1197812"/>
                <a:gd name="connsiteY8" fmla="*/ 231653 h 272575"/>
                <a:gd name="connsiteX9" fmla="*/ 803131 w 1197812"/>
                <a:gd name="connsiteY9" fmla="*/ 241759 h 272575"/>
                <a:gd name="connsiteX10" fmla="*/ 880732 w 1197812"/>
                <a:gd name="connsiteY10" fmla="*/ 248608 h 272575"/>
                <a:gd name="connsiteX11" fmla="*/ 981723 w 1197812"/>
                <a:gd name="connsiteY11" fmla="*/ 252366 h 272575"/>
                <a:gd name="connsiteX12" fmla="*/ 1075971 w 1197812"/>
                <a:gd name="connsiteY12" fmla="*/ 259212 h 272575"/>
                <a:gd name="connsiteX13" fmla="*/ 1197812 w 1197812"/>
                <a:gd name="connsiteY13" fmla="*/ 272575 h 272575"/>
                <a:gd name="connsiteX0" fmla="*/ 12 w 1197813"/>
                <a:gd name="connsiteY0" fmla="*/ 328625 h 328894"/>
                <a:gd name="connsiteX1" fmla="*/ 114214 w 1197813"/>
                <a:gd name="connsiteY1" fmla="*/ 498 h 328894"/>
                <a:gd name="connsiteX2" fmla="*/ 161259 w 1197813"/>
                <a:gd name="connsiteY2" fmla="*/ 63295 h 328894"/>
                <a:gd name="connsiteX3" fmla="*/ 220581 w 1197813"/>
                <a:gd name="connsiteY3" fmla="*/ 135627 h 328894"/>
                <a:gd name="connsiteX4" fmla="*/ 287521 w 1197813"/>
                <a:gd name="connsiteY4" fmla="*/ 193343 h 328894"/>
                <a:gd name="connsiteX5" fmla="*/ 381206 w 1197813"/>
                <a:gd name="connsiteY5" fmla="*/ 231094 h 328894"/>
                <a:gd name="connsiteX6" fmla="*/ 489439 w 1197813"/>
                <a:gd name="connsiteY6" fmla="*/ 255235 h 328894"/>
                <a:gd name="connsiteX7" fmla="*/ 616358 w 1197813"/>
                <a:gd name="connsiteY7" fmla="*/ 281295 h 328894"/>
                <a:gd name="connsiteX8" fmla="*/ 706625 w 1197813"/>
                <a:gd name="connsiteY8" fmla="*/ 287972 h 328894"/>
                <a:gd name="connsiteX9" fmla="*/ 803132 w 1197813"/>
                <a:gd name="connsiteY9" fmla="*/ 298078 h 328894"/>
                <a:gd name="connsiteX10" fmla="*/ 880733 w 1197813"/>
                <a:gd name="connsiteY10" fmla="*/ 304927 h 328894"/>
                <a:gd name="connsiteX11" fmla="*/ 981724 w 1197813"/>
                <a:gd name="connsiteY11" fmla="*/ 308685 h 328894"/>
                <a:gd name="connsiteX12" fmla="*/ 1075972 w 1197813"/>
                <a:gd name="connsiteY12" fmla="*/ 315531 h 328894"/>
                <a:gd name="connsiteX13" fmla="*/ 1197813 w 1197813"/>
                <a:gd name="connsiteY13" fmla="*/ 328894 h 328894"/>
                <a:gd name="connsiteX0" fmla="*/ 21818 w 1086124"/>
                <a:gd name="connsiteY0" fmla="*/ 313324 h 328917"/>
                <a:gd name="connsiteX1" fmla="*/ 2525 w 1086124"/>
                <a:gd name="connsiteY1" fmla="*/ 521 h 328917"/>
                <a:gd name="connsiteX2" fmla="*/ 49570 w 1086124"/>
                <a:gd name="connsiteY2" fmla="*/ 63318 h 328917"/>
                <a:gd name="connsiteX3" fmla="*/ 108892 w 1086124"/>
                <a:gd name="connsiteY3" fmla="*/ 135650 h 328917"/>
                <a:gd name="connsiteX4" fmla="*/ 175832 w 1086124"/>
                <a:gd name="connsiteY4" fmla="*/ 193366 h 328917"/>
                <a:gd name="connsiteX5" fmla="*/ 269517 w 1086124"/>
                <a:gd name="connsiteY5" fmla="*/ 231117 h 328917"/>
                <a:gd name="connsiteX6" fmla="*/ 377750 w 1086124"/>
                <a:gd name="connsiteY6" fmla="*/ 255258 h 328917"/>
                <a:gd name="connsiteX7" fmla="*/ 504669 w 1086124"/>
                <a:gd name="connsiteY7" fmla="*/ 281318 h 328917"/>
                <a:gd name="connsiteX8" fmla="*/ 594936 w 1086124"/>
                <a:gd name="connsiteY8" fmla="*/ 287995 h 328917"/>
                <a:gd name="connsiteX9" fmla="*/ 691443 w 1086124"/>
                <a:gd name="connsiteY9" fmla="*/ 298101 h 328917"/>
                <a:gd name="connsiteX10" fmla="*/ 769044 w 1086124"/>
                <a:gd name="connsiteY10" fmla="*/ 304950 h 328917"/>
                <a:gd name="connsiteX11" fmla="*/ 870035 w 1086124"/>
                <a:gd name="connsiteY11" fmla="*/ 308708 h 328917"/>
                <a:gd name="connsiteX12" fmla="*/ 964283 w 1086124"/>
                <a:gd name="connsiteY12" fmla="*/ 315554 h 328917"/>
                <a:gd name="connsiteX13" fmla="*/ 1086124 w 1086124"/>
                <a:gd name="connsiteY13" fmla="*/ 328917 h 328917"/>
                <a:gd name="connsiteX0" fmla="*/ 21818 w 1063876"/>
                <a:gd name="connsiteY0" fmla="*/ 313324 h 318702"/>
                <a:gd name="connsiteX1" fmla="*/ 2525 w 1063876"/>
                <a:gd name="connsiteY1" fmla="*/ 521 h 318702"/>
                <a:gd name="connsiteX2" fmla="*/ 49570 w 1063876"/>
                <a:gd name="connsiteY2" fmla="*/ 63318 h 318702"/>
                <a:gd name="connsiteX3" fmla="*/ 108892 w 1063876"/>
                <a:gd name="connsiteY3" fmla="*/ 135650 h 318702"/>
                <a:gd name="connsiteX4" fmla="*/ 175832 w 1063876"/>
                <a:gd name="connsiteY4" fmla="*/ 193366 h 318702"/>
                <a:gd name="connsiteX5" fmla="*/ 269517 w 1063876"/>
                <a:gd name="connsiteY5" fmla="*/ 231117 h 318702"/>
                <a:gd name="connsiteX6" fmla="*/ 377750 w 1063876"/>
                <a:gd name="connsiteY6" fmla="*/ 255258 h 318702"/>
                <a:gd name="connsiteX7" fmla="*/ 504669 w 1063876"/>
                <a:gd name="connsiteY7" fmla="*/ 281318 h 318702"/>
                <a:gd name="connsiteX8" fmla="*/ 594936 w 1063876"/>
                <a:gd name="connsiteY8" fmla="*/ 287995 h 318702"/>
                <a:gd name="connsiteX9" fmla="*/ 691443 w 1063876"/>
                <a:gd name="connsiteY9" fmla="*/ 298101 h 318702"/>
                <a:gd name="connsiteX10" fmla="*/ 769044 w 1063876"/>
                <a:gd name="connsiteY10" fmla="*/ 304950 h 318702"/>
                <a:gd name="connsiteX11" fmla="*/ 870035 w 1063876"/>
                <a:gd name="connsiteY11" fmla="*/ 308708 h 318702"/>
                <a:gd name="connsiteX12" fmla="*/ 964283 w 1063876"/>
                <a:gd name="connsiteY12" fmla="*/ 315554 h 318702"/>
                <a:gd name="connsiteX13" fmla="*/ 1063876 w 1063876"/>
                <a:gd name="connsiteY13" fmla="*/ 318702 h 318702"/>
                <a:gd name="connsiteX0" fmla="*/ 21818 w 964283"/>
                <a:gd name="connsiteY0" fmla="*/ 313324 h 315554"/>
                <a:gd name="connsiteX1" fmla="*/ 2525 w 964283"/>
                <a:gd name="connsiteY1" fmla="*/ 521 h 315554"/>
                <a:gd name="connsiteX2" fmla="*/ 49570 w 964283"/>
                <a:gd name="connsiteY2" fmla="*/ 63318 h 315554"/>
                <a:gd name="connsiteX3" fmla="*/ 108892 w 964283"/>
                <a:gd name="connsiteY3" fmla="*/ 135650 h 315554"/>
                <a:gd name="connsiteX4" fmla="*/ 175832 w 964283"/>
                <a:gd name="connsiteY4" fmla="*/ 193366 h 315554"/>
                <a:gd name="connsiteX5" fmla="*/ 269517 w 964283"/>
                <a:gd name="connsiteY5" fmla="*/ 231117 h 315554"/>
                <a:gd name="connsiteX6" fmla="*/ 377750 w 964283"/>
                <a:gd name="connsiteY6" fmla="*/ 255258 h 315554"/>
                <a:gd name="connsiteX7" fmla="*/ 504669 w 964283"/>
                <a:gd name="connsiteY7" fmla="*/ 281318 h 315554"/>
                <a:gd name="connsiteX8" fmla="*/ 594936 w 964283"/>
                <a:gd name="connsiteY8" fmla="*/ 287995 h 315554"/>
                <a:gd name="connsiteX9" fmla="*/ 691443 w 964283"/>
                <a:gd name="connsiteY9" fmla="*/ 298101 h 315554"/>
                <a:gd name="connsiteX10" fmla="*/ 769044 w 964283"/>
                <a:gd name="connsiteY10" fmla="*/ 304950 h 315554"/>
                <a:gd name="connsiteX11" fmla="*/ 870035 w 964283"/>
                <a:gd name="connsiteY11" fmla="*/ 308708 h 315554"/>
                <a:gd name="connsiteX12" fmla="*/ 964283 w 964283"/>
                <a:gd name="connsiteY12" fmla="*/ 315554 h 315554"/>
                <a:gd name="connsiteX0" fmla="*/ 21818 w 870035"/>
                <a:gd name="connsiteY0" fmla="*/ 313324 h 313327"/>
                <a:gd name="connsiteX1" fmla="*/ 2525 w 870035"/>
                <a:gd name="connsiteY1" fmla="*/ 521 h 313327"/>
                <a:gd name="connsiteX2" fmla="*/ 49570 w 870035"/>
                <a:gd name="connsiteY2" fmla="*/ 63318 h 313327"/>
                <a:gd name="connsiteX3" fmla="*/ 108892 w 870035"/>
                <a:gd name="connsiteY3" fmla="*/ 135650 h 313327"/>
                <a:gd name="connsiteX4" fmla="*/ 175832 w 870035"/>
                <a:gd name="connsiteY4" fmla="*/ 193366 h 313327"/>
                <a:gd name="connsiteX5" fmla="*/ 269517 w 870035"/>
                <a:gd name="connsiteY5" fmla="*/ 231117 h 313327"/>
                <a:gd name="connsiteX6" fmla="*/ 377750 w 870035"/>
                <a:gd name="connsiteY6" fmla="*/ 255258 h 313327"/>
                <a:gd name="connsiteX7" fmla="*/ 504669 w 870035"/>
                <a:gd name="connsiteY7" fmla="*/ 281318 h 313327"/>
                <a:gd name="connsiteX8" fmla="*/ 594936 w 870035"/>
                <a:gd name="connsiteY8" fmla="*/ 287995 h 313327"/>
                <a:gd name="connsiteX9" fmla="*/ 691443 w 870035"/>
                <a:gd name="connsiteY9" fmla="*/ 298101 h 313327"/>
                <a:gd name="connsiteX10" fmla="*/ 769044 w 870035"/>
                <a:gd name="connsiteY10" fmla="*/ 304950 h 313327"/>
                <a:gd name="connsiteX11" fmla="*/ 870035 w 870035"/>
                <a:gd name="connsiteY11" fmla="*/ 308708 h 313327"/>
                <a:gd name="connsiteX0" fmla="*/ 225 w 881816"/>
                <a:gd name="connsiteY0" fmla="*/ 318424 h 318426"/>
                <a:gd name="connsiteX1" fmla="*/ 14306 w 881816"/>
                <a:gd name="connsiteY1" fmla="*/ 514 h 318426"/>
                <a:gd name="connsiteX2" fmla="*/ 61351 w 881816"/>
                <a:gd name="connsiteY2" fmla="*/ 63311 h 318426"/>
                <a:gd name="connsiteX3" fmla="*/ 120673 w 881816"/>
                <a:gd name="connsiteY3" fmla="*/ 135643 h 318426"/>
                <a:gd name="connsiteX4" fmla="*/ 187613 w 881816"/>
                <a:gd name="connsiteY4" fmla="*/ 193359 h 318426"/>
                <a:gd name="connsiteX5" fmla="*/ 281298 w 881816"/>
                <a:gd name="connsiteY5" fmla="*/ 231110 h 318426"/>
                <a:gd name="connsiteX6" fmla="*/ 389531 w 881816"/>
                <a:gd name="connsiteY6" fmla="*/ 255251 h 318426"/>
                <a:gd name="connsiteX7" fmla="*/ 516450 w 881816"/>
                <a:gd name="connsiteY7" fmla="*/ 281311 h 318426"/>
                <a:gd name="connsiteX8" fmla="*/ 606717 w 881816"/>
                <a:gd name="connsiteY8" fmla="*/ 287988 h 318426"/>
                <a:gd name="connsiteX9" fmla="*/ 703224 w 881816"/>
                <a:gd name="connsiteY9" fmla="*/ 298094 h 318426"/>
                <a:gd name="connsiteX10" fmla="*/ 780825 w 881816"/>
                <a:gd name="connsiteY10" fmla="*/ 304943 h 318426"/>
                <a:gd name="connsiteX11" fmla="*/ 881816 w 881816"/>
                <a:gd name="connsiteY11" fmla="*/ 308701 h 318426"/>
                <a:gd name="connsiteX0" fmla="*/ 4256 w 885847"/>
                <a:gd name="connsiteY0" fmla="*/ 326159 h 326162"/>
                <a:gd name="connsiteX1" fmla="*/ 5683 w 885847"/>
                <a:gd name="connsiteY1" fmla="*/ 503 h 326162"/>
                <a:gd name="connsiteX2" fmla="*/ 65382 w 885847"/>
                <a:gd name="connsiteY2" fmla="*/ 71046 h 326162"/>
                <a:gd name="connsiteX3" fmla="*/ 124704 w 885847"/>
                <a:gd name="connsiteY3" fmla="*/ 143378 h 326162"/>
                <a:gd name="connsiteX4" fmla="*/ 191644 w 885847"/>
                <a:gd name="connsiteY4" fmla="*/ 201094 h 326162"/>
                <a:gd name="connsiteX5" fmla="*/ 285329 w 885847"/>
                <a:gd name="connsiteY5" fmla="*/ 238845 h 326162"/>
                <a:gd name="connsiteX6" fmla="*/ 393562 w 885847"/>
                <a:gd name="connsiteY6" fmla="*/ 262986 h 326162"/>
                <a:gd name="connsiteX7" fmla="*/ 520481 w 885847"/>
                <a:gd name="connsiteY7" fmla="*/ 289046 h 326162"/>
                <a:gd name="connsiteX8" fmla="*/ 610748 w 885847"/>
                <a:gd name="connsiteY8" fmla="*/ 295723 h 326162"/>
                <a:gd name="connsiteX9" fmla="*/ 707255 w 885847"/>
                <a:gd name="connsiteY9" fmla="*/ 305829 h 326162"/>
                <a:gd name="connsiteX10" fmla="*/ 784856 w 885847"/>
                <a:gd name="connsiteY10" fmla="*/ 312678 h 326162"/>
                <a:gd name="connsiteX11" fmla="*/ 885847 w 885847"/>
                <a:gd name="connsiteY11" fmla="*/ 316436 h 326162"/>
                <a:gd name="connsiteX0" fmla="*/ 250 w 881841"/>
                <a:gd name="connsiteY0" fmla="*/ 325656 h 325661"/>
                <a:gd name="connsiteX1" fmla="*/ 1677 w 881841"/>
                <a:gd name="connsiteY1" fmla="*/ 0 h 325661"/>
                <a:gd name="connsiteX2" fmla="*/ 61376 w 881841"/>
                <a:gd name="connsiteY2" fmla="*/ 70543 h 325661"/>
                <a:gd name="connsiteX3" fmla="*/ 120698 w 881841"/>
                <a:gd name="connsiteY3" fmla="*/ 142875 h 325661"/>
                <a:gd name="connsiteX4" fmla="*/ 187638 w 881841"/>
                <a:gd name="connsiteY4" fmla="*/ 200591 h 325661"/>
                <a:gd name="connsiteX5" fmla="*/ 281323 w 881841"/>
                <a:gd name="connsiteY5" fmla="*/ 238342 h 325661"/>
                <a:gd name="connsiteX6" fmla="*/ 389556 w 881841"/>
                <a:gd name="connsiteY6" fmla="*/ 262483 h 325661"/>
                <a:gd name="connsiteX7" fmla="*/ 516475 w 881841"/>
                <a:gd name="connsiteY7" fmla="*/ 288543 h 325661"/>
                <a:gd name="connsiteX8" fmla="*/ 606742 w 881841"/>
                <a:gd name="connsiteY8" fmla="*/ 295220 h 325661"/>
                <a:gd name="connsiteX9" fmla="*/ 703249 w 881841"/>
                <a:gd name="connsiteY9" fmla="*/ 305326 h 325661"/>
                <a:gd name="connsiteX10" fmla="*/ 780850 w 881841"/>
                <a:gd name="connsiteY10" fmla="*/ 312175 h 325661"/>
                <a:gd name="connsiteX11" fmla="*/ 881841 w 881841"/>
                <a:gd name="connsiteY11" fmla="*/ 315933 h 325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81841" h="325661">
                  <a:moveTo>
                    <a:pt x="250" y="325656"/>
                  </a:moveTo>
                  <a:cubicBezTo>
                    <a:pt x="-1051" y="326931"/>
                    <a:pt x="3217" y="104706"/>
                    <a:pt x="1677" y="0"/>
                  </a:cubicBezTo>
                  <a:cubicBezTo>
                    <a:pt x="12792" y="15368"/>
                    <a:pt x="41539" y="46731"/>
                    <a:pt x="61376" y="70543"/>
                  </a:cubicBezTo>
                  <a:cubicBezTo>
                    <a:pt x="81213" y="94355"/>
                    <a:pt x="99654" y="121200"/>
                    <a:pt x="120698" y="142875"/>
                  </a:cubicBezTo>
                  <a:cubicBezTo>
                    <a:pt x="141742" y="164550"/>
                    <a:pt x="161348" y="185766"/>
                    <a:pt x="187638" y="200591"/>
                  </a:cubicBezTo>
                  <a:cubicBezTo>
                    <a:pt x="213928" y="215416"/>
                    <a:pt x="247670" y="228027"/>
                    <a:pt x="281323" y="238342"/>
                  </a:cubicBezTo>
                  <a:cubicBezTo>
                    <a:pt x="314976" y="248657"/>
                    <a:pt x="350364" y="255745"/>
                    <a:pt x="389556" y="262483"/>
                  </a:cubicBezTo>
                  <a:cubicBezTo>
                    <a:pt x="412559" y="266938"/>
                    <a:pt x="480758" y="281458"/>
                    <a:pt x="516475" y="288543"/>
                  </a:cubicBezTo>
                  <a:cubicBezTo>
                    <a:pt x="545603" y="291854"/>
                    <a:pt x="575613" y="292423"/>
                    <a:pt x="606742" y="295220"/>
                  </a:cubicBezTo>
                  <a:cubicBezTo>
                    <a:pt x="637871" y="298017"/>
                    <a:pt x="674231" y="302500"/>
                    <a:pt x="703249" y="305326"/>
                  </a:cubicBezTo>
                  <a:cubicBezTo>
                    <a:pt x="732267" y="308152"/>
                    <a:pt x="738138" y="303561"/>
                    <a:pt x="780850" y="312175"/>
                  </a:cubicBezTo>
                  <a:lnTo>
                    <a:pt x="881841" y="315933"/>
                  </a:lnTo>
                </a:path>
              </a:pathLst>
            </a:custGeom>
            <a:pattFill prst="ltUpDiag">
              <a:fgClr>
                <a:schemeClr val="tx1"/>
              </a:fgClr>
              <a:bgClr>
                <a:schemeClr val="bg1"/>
              </a:bgClr>
            </a:pattFill>
            <a:ln w="19050" cap="flat" cmpd="sng" algn="ctr">
              <a:solidFill>
                <a:srgbClr val="C00000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3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</a:endParaRPr>
            </a:p>
          </p:txBody>
        </p:sp>
      </p:grpSp>
      <p:cxnSp>
        <p:nvCxnSpPr>
          <p:cNvPr id="15" name="直線コネクタ 14"/>
          <p:cNvCxnSpPr/>
          <p:nvPr/>
        </p:nvCxnSpPr>
        <p:spPr bwMode="auto">
          <a:xfrm>
            <a:off x="2372497" y="970663"/>
            <a:ext cx="1097" cy="2684663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6" name="直線コネクタ 15"/>
          <p:cNvCxnSpPr/>
          <p:nvPr/>
        </p:nvCxnSpPr>
        <p:spPr bwMode="auto">
          <a:xfrm>
            <a:off x="3791940" y="970663"/>
            <a:ext cx="16334" cy="2684663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7" name="直線コネクタ 16"/>
          <p:cNvCxnSpPr/>
          <p:nvPr/>
        </p:nvCxnSpPr>
        <p:spPr bwMode="auto">
          <a:xfrm>
            <a:off x="967115" y="970663"/>
            <a:ext cx="0" cy="2597023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8" name="直線コネクタ 17"/>
          <p:cNvCxnSpPr/>
          <p:nvPr/>
        </p:nvCxnSpPr>
        <p:spPr bwMode="auto">
          <a:xfrm>
            <a:off x="5215145" y="890833"/>
            <a:ext cx="0" cy="2764493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9" name="テキスト ボックス 18"/>
          <p:cNvSpPr txBox="1"/>
          <p:nvPr/>
        </p:nvSpPr>
        <p:spPr>
          <a:xfrm>
            <a:off x="1030656" y="688306"/>
            <a:ext cx="1308013" cy="4145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ja-JP" altLang="en-US" sz="1800" dirty="0" smtClean="0">
                <a:latin typeface="+mn-ea"/>
              </a:rPr>
              <a:t>１周期目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2467656" y="688306"/>
            <a:ext cx="1255302" cy="4145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lang="en-US" altLang="ja-JP" sz="1800" dirty="0">
                <a:latin typeface="+mn-ea"/>
              </a:rPr>
              <a:t>2</a:t>
            </a:r>
            <a:r>
              <a:rPr kumimoji="1" lang="ja-JP" altLang="en-US" sz="1800" dirty="0" smtClean="0">
                <a:latin typeface="+mn-ea"/>
              </a:rPr>
              <a:t>周期目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3873179" y="683568"/>
            <a:ext cx="1255302" cy="4145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lang="en-US" altLang="ja-JP" sz="1800" dirty="0">
                <a:latin typeface="+mn-ea"/>
              </a:rPr>
              <a:t>3</a:t>
            </a:r>
            <a:r>
              <a:rPr kumimoji="1" lang="ja-JP" altLang="en-US" sz="1800" dirty="0" smtClean="0">
                <a:latin typeface="+mn-ea"/>
              </a:rPr>
              <a:t>周期目</a:t>
            </a:r>
            <a:endParaRPr kumimoji="1" lang="ja-JP" altLang="en-US" sz="1800" dirty="0">
              <a:latin typeface="+mn-ea"/>
            </a:endParaRPr>
          </a:p>
        </p:txBody>
      </p:sp>
      <p:cxnSp>
        <p:nvCxnSpPr>
          <p:cNvPr id="24" name="直線矢印コネクタ 23"/>
          <p:cNvCxnSpPr/>
          <p:nvPr/>
        </p:nvCxnSpPr>
        <p:spPr>
          <a:xfrm>
            <a:off x="2086163" y="1763688"/>
            <a:ext cx="1410732" cy="0"/>
          </a:xfrm>
          <a:prstGeom prst="straightConnector1">
            <a:avLst/>
          </a:prstGeom>
          <a:ln w="19050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テキスト ボックス 26"/>
          <p:cNvSpPr txBox="1"/>
          <p:nvPr/>
        </p:nvSpPr>
        <p:spPr>
          <a:xfrm>
            <a:off x="2546808" y="1485709"/>
            <a:ext cx="479619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NN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25" name="右中かっこ 24"/>
          <p:cNvSpPr/>
          <p:nvPr/>
        </p:nvSpPr>
        <p:spPr>
          <a:xfrm rot="5400000">
            <a:off x="1975442" y="7765985"/>
            <a:ext cx="228502" cy="584327"/>
          </a:xfrm>
          <a:prstGeom prst="rightBrace">
            <a:avLst>
              <a:gd name="adj1" fmla="val 35372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+mn-ea"/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1155912" y="8193671"/>
            <a:ext cx="1329211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(nwind-1)/2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2083342" y="2103641"/>
            <a:ext cx="1413553" cy="1244754"/>
          </a:xfrm>
          <a:prstGeom prst="rect">
            <a:avLst/>
          </a:prstGeom>
          <a:noFill/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7" name="直線矢印コネクタ 46"/>
          <p:cNvCxnSpPr/>
          <p:nvPr/>
        </p:nvCxnSpPr>
        <p:spPr>
          <a:xfrm flipH="1" flipV="1">
            <a:off x="3645026" y="2772862"/>
            <a:ext cx="504054" cy="1151066"/>
          </a:xfrm>
          <a:prstGeom prst="straightConnector1">
            <a:avLst/>
          </a:prstGeom>
          <a:ln w="19050">
            <a:solidFill>
              <a:schemeClr val="tx1"/>
            </a:solidFill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直線矢印コネクタ 52"/>
          <p:cNvCxnSpPr/>
          <p:nvPr/>
        </p:nvCxnSpPr>
        <p:spPr>
          <a:xfrm flipH="1" flipV="1">
            <a:off x="2136947" y="2886393"/>
            <a:ext cx="661370" cy="1397575"/>
          </a:xfrm>
          <a:prstGeom prst="straightConnector1">
            <a:avLst/>
          </a:prstGeom>
          <a:ln w="19050">
            <a:solidFill>
              <a:schemeClr val="tx1"/>
            </a:solidFill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テキスト ボックス 53"/>
          <p:cNvSpPr txBox="1"/>
          <p:nvPr/>
        </p:nvSpPr>
        <p:spPr>
          <a:xfrm>
            <a:off x="4149080" y="3779912"/>
            <a:ext cx="2678938" cy="10618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400" dirty="0" smtClean="0">
                <a:latin typeface="+mn-ea"/>
              </a:rPr>
              <a:t>この部分は</a:t>
            </a:r>
            <a:endParaRPr kumimoji="1" lang="en-US" altLang="ja-JP" sz="1400" dirty="0" smtClean="0">
              <a:latin typeface="+mn-ea"/>
            </a:endParaRPr>
          </a:p>
          <a:p>
            <a:pPr>
              <a:lnSpc>
                <a:spcPct val="150000"/>
              </a:lnSpc>
            </a:pPr>
            <a:r>
              <a:rPr lang="ja-JP" altLang="en-US" sz="1400" dirty="0">
                <a:latin typeface="+mn-ea"/>
              </a:rPr>
              <a:t>この部分に</a:t>
            </a:r>
            <a:r>
              <a:rPr lang="ja-JP" altLang="en-US" sz="1400" dirty="0" smtClean="0">
                <a:latin typeface="+mn-ea"/>
              </a:rPr>
              <a:t>は含まれて</a:t>
            </a:r>
            <a:r>
              <a:rPr lang="ja-JP" altLang="en-US" sz="1400" dirty="0" smtClean="0">
                <a:latin typeface="+mn-ea"/>
              </a:rPr>
              <a:t>いない</a:t>
            </a:r>
            <a:endParaRPr lang="en-US" altLang="ja-JP" sz="1400" dirty="0" smtClean="0">
              <a:latin typeface="+mn-ea"/>
            </a:endParaRPr>
          </a:p>
          <a:p>
            <a:pPr>
              <a:lnSpc>
                <a:spcPct val="150000"/>
              </a:lnSpc>
            </a:pPr>
            <a:r>
              <a:rPr lang="ja-JP" altLang="en-US" sz="1400" dirty="0">
                <a:latin typeface="+mn-ea"/>
              </a:rPr>
              <a:t>ので</a:t>
            </a:r>
            <a:r>
              <a:rPr lang="ja-JP" altLang="en-US" sz="1400" dirty="0" smtClean="0">
                <a:latin typeface="+mn-ea"/>
              </a:rPr>
              <a:t>、巡回たたみ込みにならない</a:t>
            </a:r>
            <a:endParaRPr lang="en-US" altLang="ja-JP" sz="1400" dirty="0">
              <a:latin typeface="+mn-ea"/>
            </a:endParaRPr>
          </a:p>
        </p:txBody>
      </p:sp>
      <p:cxnSp>
        <p:nvCxnSpPr>
          <p:cNvPr id="51" name="直線コネクタ 50"/>
          <p:cNvCxnSpPr/>
          <p:nvPr/>
        </p:nvCxnSpPr>
        <p:spPr>
          <a:xfrm flipH="1" flipV="1">
            <a:off x="2793706" y="4283968"/>
            <a:ext cx="1333451" cy="301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正方形/長方形 58"/>
          <p:cNvSpPr/>
          <p:nvPr/>
        </p:nvSpPr>
        <p:spPr>
          <a:xfrm>
            <a:off x="3211774" y="1982774"/>
            <a:ext cx="577266" cy="1509106"/>
          </a:xfrm>
          <a:prstGeom prst="rect">
            <a:avLst/>
          </a:prstGeom>
          <a:noFill/>
          <a:ln w="571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8" name="正方形/長方形 67"/>
          <p:cNvSpPr/>
          <p:nvPr/>
        </p:nvSpPr>
        <p:spPr>
          <a:xfrm>
            <a:off x="1797530" y="1970856"/>
            <a:ext cx="577266" cy="1509106"/>
          </a:xfrm>
          <a:prstGeom prst="rect">
            <a:avLst/>
          </a:prstGeom>
          <a:noFill/>
          <a:ln w="571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99" name="直線矢印コネクタ 98"/>
          <p:cNvCxnSpPr>
            <a:stCxn id="103" idx="10"/>
          </p:cNvCxnSpPr>
          <p:nvPr/>
        </p:nvCxnSpPr>
        <p:spPr bwMode="auto">
          <a:xfrm flipV="1">
            <a:off x="4494340" y="6918981"/>
            <a:ext cx="1522384" cy="17996"/>
          </a:xfrm>
          <a:prstGeom prst="straightConnector1">
            <a:avLst/>
          </a:prstGeom>
          <a:noFill/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00" name="テキスト ボックス 99"/>
          <p:cNvSpPr txBox="1"/>
          <p:nvPr/>
        </p:nvSpPr>
        <p:spPr>
          <a:xfrm>
            <a:off x="5985600" y="6660232"/>
            <a:ext cx="395728" cy="52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000" dirty="0" smtClean="0">
                <a:latin typeface="+mn-ea"/>
              </a:rPr>
              <a:t>n</a:t>
            </a:r>
            <a:endParaRPr kumimoji="1" lang="ja-JP" altLang="en-US" sz="2000" dirty="0">
              <a:latin typeface="+mn-ea"/>
            </a:endParaRPr>
          </a:p>
        </p:txBody>
      </p:sp>
      <p:grpSp>
        <p:nvGrpSpPr>
          <p:cNvPr id="101" name="グループ化 100"/>
          <p:cNvGrpSpPr/>
          <p:nvPr/>
        </p:nvGrpSpPr>
        <p:grpSpPr>
          <a:xfrm>
            <a:off x="3821303" y="6477557"/>
            <a:ext cx="759825" cy="905760"/>
            <a:chOff x="6727797" y="3681328"/>
            <a:chExt cx="798632" cy="623136"/>
          </a:xfrm>
        </p:grpSpPr>
        <p:sp>
          <p:nvSpPr>
            <p:cNvPr id="102" name="フリーフォーム 101"/>
            <p:cNvSpPr/>
            <p:nvPr/>
          </p:nvSpPr>
          <p:spPr bwMode="auto">
            <a:xfrm>
              <a:off x="6727797" y="3681328"/>
              <a:ext cx="796530" cy="320334"/>
            </a:xfrm>
            <a:custGeom>
              <a:avLst/>
              <a:gdLst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9574 w 1103243"/>
                <a:gd name="connsiteY2" fmla="*/ 59635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6689 w 1103243"/>
                <a:gd name="connsiteY2" fmla="*/ 92210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9087 w 1103243"/>
                <a:gd name="connsiteY3" fmla="*/ 99392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6202 w 1103243"/>
                <a:gd name="connsiteY3" fmla="*/ 141740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08721 w 1103243"/>
                <a:gd name="connsiteY3" fmla="*/ 119270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8174 w 1103243"/>
                <a:gd name="connsiteY4" fmla="*/ 159026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898692 w 1103243"/>
                <a:gd name="connsiteY10" fmla="*/ 334342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34278 w 1103243"/>
                <a:gd name="connsiteY11" fmla="*/ 32799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00933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521788 w 1103243"/>
                <a:gd name="connsiteY7" fmla="*/ 300438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87154 w 1103243"/>
                <a:gd name="connsiteY11" fmla="*/ 337600 h 357809"/>
                <a:gd name="connsiteX12" fmla="*/ 961210 w 1103243"/>
                <a:gd name="connsiteY12" fmla="*/ 347704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7 w 1103243"/>
                <a:gd name="connsiteY8" fmla="*/ 31722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394869 w 1103243"/>
                <a:gd name="connsiteY6" fmla="*/ 284150 h 357809"/>
                <a:gd name="connsiteX7" fmla="*/ 521788 w 1103243"/>
                <a:gd name="connsiteY7" fmla="*/ 300438 h 357809"/>
                <a:gd name="connsiteX8" fmla="*/ 612055 w 1103243"/>
                <a:gd name="connsiteY8" fmla="*/ 316887 h 357809"/>
                <a:gd name="connsiteX9" fmla="*/ 708562 w 1103243"/>
                <a:gd name="connsiteY9" fmla="*/ 326993 h 357809"/>
                <a:gd name="connsiteX10" fmla="*/ 786163 w 1103243"/>
                <a:gd name="connsiteY10" fmla="*/ 333842 h 357809"/>
                <a:gd name="connsiteX11" fmla="*/ 887154 w 1103243"/>
                <a:gd name="connsiteY11" fmla="*/ 337600 h 357809"/>
                <a:gd name="connsiteX12" fmla="*/ 981402 w 1103243"/>
                <a:gd name="connsiteY12" fmla="*/ 344446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10210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11466 w 1114709"/>
                <a:gd name="connsiteY0" fmla="*/ 1471 h 359280"/>
                <a:gd name="connsiteX1" fmla="*/ 3660 w 1114709"/>
                <a:gd name="connsiteY1" fmla="*/ 9121 h 359280"/>
                <a:gd name="connsiteX2" fmla="*/ 78155 w 1114709"/>
                <a:gd name="connsiteY2" fmla="*/ 93681 h 359280"/>
                <a:gd name="connsiteX3" fmla="*/ 137477 w 1114709"/>
                <a:gd name="connsiteY3" fmla="*/ 166013 h 359280"/>
                <a:gd name="connsiteX4" fmla="*/ 204417 w 1114709"/>
                <a:gd name="connsiteY4" fmla="*/ 223729 h 359280"/>
                <a:gd name="connsiteX5" fmla="*/ 298102 w 1114709"/>
                <a:gd name="connsiteY5" fmla="*/ 261480 h 359280"/>
                <a:gd name="connsiteX6" fmla="*/ 406335 w 1114709"/>
                <a:gd name="connsiteY6" fmla="*/ 285621 h 359280"/>
                <a:gd name="connsiteX7" fmla="*/ 533254 w 1114709"/>
                <a:gd name="connsiteY7" fmla="*/ 311681 h 359280"/>
                <a:gd name="connsiteX8" fmla="*/ 623521 w 1114709"/>
                <a:gd name="connsiteY8" fmla="*/ 318358 h 359280"/>
                <a:gd name="connsiteX9" fmla="*/ 720028 w 1114709"/>
                <a:gd name="connsiteY9" fmla="*/ 328464 h 359280"/>
                <a:gd name="connsiteX10" fmla="*/ 797629 w 1114709"/>
                <a:gd name="connsiteY10" fmla="*/ 335313 h 359280"/>
                <a:gd name="connsiteX11" fmla="*/ 898620 w 1114709"/>
                <a:gd name="connsiteY11" fmla="*/ 339071 h 359280"/>
                <a:gd name="connsiteX12" fmla="*/ 992868 w 1114709"/>
                <a:gd name="connsiteY12" fmla="*/ 345917 h 359280"/>
                <a:gd name="connsiteX13" fmla="*/ 1114709 w 1114709"/>
                <a:gd name="connsiteY13" fmla="*/ 359280 h 359280"/>
                <a:gd name="connsiteX0" fmla="*/ 78 w 1103321"/>
                <a:gd name="connsiteY0" fmla="*/ 0 h 357809"/>
                <a:gd name="connsiteX1" fmla="*/ 25284 w 1103321"/>
                <a:gd name="connsiteY1" fmla="*/ 351199 h 357809"/>
                <a:gd name="connsiteX2" fmla="*/ 66767 w 1103321"/>
                <a:gd name="connsiteY2" fmla="*/ 92210 h 357809"/>
                <a:gd name="connsiteX3" fmla="*/ 126089 w 1103321"/>
                <a:gd name="connsiteY3" fmla="*/ 164542 h 357809"/>
                <a:gd name="connsiteX4" fmla="*/ 193029 w 1103321"/>
                <a:gd name="connsiteY4" fmla="*/ 222258 h 357809"/>
                <a:gd name="connsiteX5" fmla="*/ 286714 w 1103321"/>
                <a:gd name="connsiteY5" fmla="*/ 260009 h 357809"/>
                <a:gd name="connsiteX6" fmla="*/ 394947 w 1103321"/>
                <a:gd name="connsiteY6" fmla="*/ 284150 h 357809"/>
                <a:gd name="connsiteX7" fmla="*/ 521866 w 1103321"/>
                <a:gd name="connsiteY7" fmla="*/ 310210 h 357809"/>
                <a:gd name="connsiteX8" fmla="*/ 612133 w 1103321"/>
                <a:gd name="connsiteY8" fmla="*/ 316887 h 357809"/>
                <a:gd name="connsiteX9" fmla="*/ 708640 w 1103321"/>
                <a:gd name="connsiteY9" fmla="*/ 326993 h 357809"/>
                <a:gd name="connsiteX10" fmla="*/ 786241 w 1103321"/>
                <a:gd name="connsiteY10" fmla="*/ 333842 h 357809"/>
                <a:gd name="connsiteX11" fmla="*/ 887232 w 1103321"/>
                <a:gd name="connsiteY11" fmla="*/ 337600 h 357809"/>
                <a:gd name="connsiteX12" fmla="*/ 981480 w 1103321"/>
                <a:gd name="connsiteY12" fmla="*/ 344446 h 357809"/>
                <a:gd name="connsiteX13" fmla="*/ 1103321 w 1103321"/>
                <a:gd name="connsiteY13" fmla="*/ 357809 h 357809"/>
                <a:gd name="connsiteX0" fmla="*/ 11 w 1197812"/>
                <a:gd name="connsiteY0" fmla="*/ 272306 h 272575"/>
                <a:gd name="connsiteX1" fmla="*/ 119775 w 1197812"/>
                <a:gd name="connsiteY1" fmla="*/ 265965 h 272575"/>
                <a:gd name="connsiteX2" fmla="*/ 161258 w 1197812"/>
                <a:gd name="connsiteY2" fmla="*/ 6976 h 272575"/>
                <a:gd name="connsiteX3" fmla="*/ 220580 w 1197812"/>
                <a:gd name="connsiteY3" fmla="*/ 79308 h 272575"/>
                <a:gd name="connsiteX4" fmla="*/ 287520 w 1197812"/>
                <a:gd name="connsiteY4" fmla="*/ 137024 h 272575"/>
                <a:gd name="connsiteX5" fmla="*/ 381205 w 1197812"/>
                <a:gd name="connsiteY5" fmla="*/ 174775 h 272575"/>
                <a:gd name="connsiteX6" fmla="*/ 489438 w 1197812"/>
                <a:gd name="connsiteY6" fmla="*/ 198916 h 272575"/>
                <a:gd name="connsiteX7" fmla="*/ 616357 w 1197812"/>
                <a:gd name="connsiteY7" fmla="*/ 224976 h 272575"/>
                <a:gd name="connsiteX8" fmla="*/ 706624 w 1197812"/>
                <a:gd name="connsiteY8" fmla="*/ 231653 h 272575"/>
                <a:gd name="connsiteX9" fmla="*/ 803131 w 1197812"/>
                <a:gd name="connsiteY9" fmla="*/ 241759 h 272575"/>
                <a:gd name="connsiteX10" fmla="*/ 880732 w 1197812"/>
                <a:gd name="connsiteY10" fmla="*/ 248608 h 272575"/>
                <a:gd name="connsiteX11" fmla="*/ 981723 w 1197812"/>
                <a:gd name="connsiteY11" fmla="*/ 252366 h 272575"/>
                <a:gd name="connsiteX12" fmla="*/ 1075971 w 1197812"/>
                <a:gd name="connsiteY12" fmla="*/ 259212 h 272575"/>
                <a:gd name="connsiteX13" fmla="*/ 1197812 w 1197812"/>
                <a:gd name="connsiteY13" fmla="*/ 272575 h 272575"/>
                <a:gd name="connsiteX0" fmla="*/ 12 w 1197813"/>
                <a:gd name="connsiteY0" fmla="*/ 328625 h 328894"/>
                <a:gd name="connsiteX1" fmla="*/ 114214 w 1197813"/>
                <a:gd name="connsiteY1" fmla="*/ 498 h 328894"/>
                <a:gd name="connsiteX2" fmla="*/ 161259 w 1197813"/>
                <a:gd name="connsiteY2" fmla="*/ 63295 h 328894"/>
                <a:gd name="connsiteX3" fmla="*/ 220581 w 1197813"/>
                <a:gd name="connsiteY3" fmla="*/ 135627 h 328894"/>
                <a:gd name="connsiteX4" fmla="*/ 287521 w 1197813"/>
                <a:gd name="connsiteY4" fmla="*/ 193343 h 328894"/>
                <a:gd name="connsiteX5" fmla="*/ 381206 w 1197813"/>
                <a:gd name="connsiteY5" fmla="*/ 231094 h 328894"/>
                <a:gd name="connsiteX6" fmla="*/ 489439 w 1197813"/>
                <a:gd name="connsiteY6" fmla="*/ 255235 h 328894"/>
                <a:gd name="connsiteX7" fmla="*/ 616358 w 1197813"/>
                <a:gd name="connsiteY7" fmla="*/ 281295 h 328894"/>
                <a:gd name="connsiteX8" fmla="*/ 706625 w 1197813"/>
                <a:gd name="connsiteY8" fmla="*/ 287972 h 328894"/>
                <a:gd name="connsiteX9" fmla="*/ 803132 w 1197813"/>
                <a:gd name="connsiteY9" fmla="*/ 298078 h 328894"/>
                <a:gd name="connsiteX10" fmla="*/ 880733 w 1197813"/>
                <a:gd name="connsiteY10" fmla="*/ 304927 h 328894"/>
                <a:gd name="connsiteX11" fmla="*/ 981724 w 1197813"/>
                <a:gd name="connsiteY11" fmla="*/ 308685 h 328894"/>
                <a:gd name="connsiteX12" fmla="*/ 1075972 w 1197813"/>
                <a:gd name="connsiteY12" fmla="*/ 315531 h 328894"/>
                <a:gd name="connsiteX13" fmla="*/ 1197813 w 1197813"/>
                <a:gd name="connsiteY13" fmla="*/ 328894 h 328894"/>
                <a:gd name="connsiteX0" fmla="*/ 21818 w 1086124"/>
                <a:gd name="connsiteY0" fmla="*/ 313324 h 328917"/>
                <a:gd name="connsiteX1" fmla="*/ 2525 w 1086124"/>
                <a:gd name="connsiteY1" fmla="*/ 521 h 328917"/>
                <a:gd name="connsiteX2" fmla="*/ 49570 w 1086124"/>
                <a:gd name="connsiteY2" fmla="*/ 63318 h 328917"/>
                <a:gd name="connsiteX3" fmla="*/ 108892 w 1086124"/>
                <a:gd name="connsiteY3" fmla="*/ 135650 h 328917"/>
                <a:gd name="connsiteX4" fmla="*/ 175832 w 1086124"/>
                <a:gd name="connsiteY4" fmla="*/ 193366 h 328917"/>
                <a:gd name="connsiteX5" fmla="*/ 269517 w 1086124"/>
                <a:gd name="connsiteY5" fmla="*/ 231117 h 328917"/>
                <a:gd name="connsiteX6" fmla="*/ 377750 w 1086124"/>
                <a:gd name="connsiteY6" fmla="*/ 255258 h 328917"/>
                <a:gd name="connsiteX7" fmla="*/ 504669 w 1086124"/>
                <a:gd name="connsiteY7" fmla="*/ 281318 h 328917"/>
                <a:gd name="connsiteX8" fmla="*/ 594936 w 1086124"/>
                <a:gd name="connsiteY8" fmla="*/ 287995 h 328917"/>
                <a:gd name="connsiteX9" fmla="*/ 691443 w 1086124"/>
                <a:gd name="connsiteY9" fmla="*/ 298101 h 328917"/>
                <a:gd name="connsiteX10" fmla="*/ 769044 w 1086124"/>
                <a:gd name="connsiteY10" fmla="*/ 304950 h 328917"/>
                <a:gd name="connsiteX11" fmla="*/ 870035 w 1086124"/>
                <a:gd name="connsiteY11" fmla="*/ 308708 h 328917"/>
                <a:gd name="connsiteX12" fmla="*/ 964283 w 1086124"/>
                <a:gd name="connsiteY12" fmla="*/ 315554 h 328917"/>
                <a:gd name="connsiteX13" fmla="*/ 1086124 w 1086124"/>
                <a:gd name="connsiteY13" fmla="*/ 328917 h 328917"/>
                <a:gd name="connsiteX0" fmla="*/ 21818 w 1063876"/>
                <a:gd name="connsiteY0" fmla="*/ 313324 h 318702"/>
                <a:gd name="connsiteX1" fmla="*/ 2525 w 1063876"/>
                <a:gd name="connsiteY1" fmla="*/ 521 h 318702"/>
                <a:gd name="connsiteX2" fmla="*/ 49570 w 1063876"/>
                <a:gd name="connsiteY2" fmla="*/ 63318 h 318702"/>
                <a:gd name="connsiteX3" fmla="*/ 108892 w 1063876"/>
                <a:gd name="connsiteY3" fmla="*/ 135650 h 318702"/>
                <a:gd name="connsiteX4" fmla="*/ 175832 w 1063876"/>
                <a:gd name="connsiteY4" fmla="*/ 193366 h 318702"/>
                <a:gd name="connsiteX5" fmla="*/ 269517 w 1063876"/>
                <a:gd name="connsiteY5" fmla="*/ 231117 h 318702"/>
                <a:gd name="connsiteX6" fmla="*/ 377750 w 1063876"/>
                <a:gd name="connsiteY6" fmla="*/ 255258 h 318702"/>
                <a:gd name="connsiteX7" fmla="*/ 504669 w 1063876"/>
                <a:gd name="connsiteY7" fmla="*/ 281318 h 318702"/>
                <a:gd name="connsiteX8" fmla="*/ 594936 w 1063876"/>
                <a:gd name="connsiteY8" fmla="*/ 287995 h 318702"/>
                <a:gd name="connsiteX9" fmla="*/ 691443 w 1063876"/>
                <a:gd name="connsiteY9" fmla="*/ 298101 h 318702"/>
                <a:gd name="connsiteX10" fmla="*/ 769044 w 1063876"/>
                <a:gd name="connsiteY10" fmla="*/ 304950 h 318702"/>
                <a:gd name="connsiteX11" fmla="*/ 870035 w 1063876"/>
                <a:gd name="connsiteY11" fmla="*/ 308708 h 318702"/>
                <a:gd name="connsiteX12" fmla="*/ 964283 w 1063876"/>
                <a:gd name="connsiteY12" fmla="*/ 315554 h 318702"/>
                <a:gd name="connsiteX13" fmla="*/ 1063876 w 1063876"/>
                <a:gd name="connsiteY13" fmla="*/ 318702 h 318702"/>
                <a:gd name="connsiteX0" fmla="*/ 21818 w 964283"/>
                <a:gd name="connsiteY0" fmla="*/ 313324 h 315554"/>
                <a:gd name="connsiteX1" fmla="*/ 2525 w 964283"/>
                <a:gd name="connsiteY1" fmla="*/ 521 h 315554"/>
                <a:gd name="connsiteX2" fmla="*/ 49570 w 964283"/>
                <a:gd name="connsiteY2" fmla="*/ 63318 h 315554"/>
                <a:gd name="connsiteX3" fmla="*/ 108892 w 964283"/>
                <a:gd name="connsiteY3" fmla="*/ 135650 h 315554"/>
                <a:gd name="connsiteX4" fmla="*/ 175832 w 964283"/>
                <a:gd name="connsiteY4" fmla="*/ 193366 h 315554"/>
                <a:gd name="connsiteX5" fmla="*/ 269517 w 964283"/>
                <a:gd name="connsiteY5" fmla="*/ 231117 h 315554"/>
                <a:gd name="connsiteX6" fmla="*/ 377750 w 964283"/>
                <a:gd name="connsiteY6" fmla="*/ 255258 h 315554"/>
                <a:gd name="connsiteX7" fmla="*/ 504669 w 964283"/>
                <a:gd name="connsiteY7" fmla="*/ 281318 h 315554"/>
                <a:gd name="connsiteX8" fmla="*/ 594936 w 964283"/>
                <a:gd name="connsiteY8" fmla="*/ 287995 h 315554"/>
                <a:gd name="connsiteX9" fmla="*/ 691443 w 964283"/>
                <a:gd name="connsiteY9" fmla="*/ 298101 h 315554"/>
                <a:gd name="connsiteX10" fmla="*/ 769044 w 964283"/>
                <a:gd name="connsiteY10" fmla="*/ 304950 h 315554"/>
                <a:gd name="connsiteX11" fmla="*/ 870035 w 964283"/>
                <a:gd name="connsiteY11" fmla="*/ 308708 h 315554"/>
                <a:gd name="connsiteX12" fmla="*/ 964283 w 964283"/>
                <a:gd name="connsiteY12" fmla="*/ 315554 h 315554"/>
                <a:gd name="connsiteX0" fmla="*/ 21818 w 870035"/>
                <a:gd name="connsiteY0" fmla="*/ 313324 h 313327"/>
                <a:gd name="connsiteX1" fmla="*/ 2525 w 870035"/>
                <a:gd name="connsiteY1" fmla="*/ 521 h 313327"/>
                <a:gd name="connsiteX2" fmla="*/ 49570 w 870035"/>
                <a:gd name="connsiteY2" fmla="*/ 63318 h 313327"/>
                <a:gd name="connsiteX3" fmla="*/ 108892 w 870035"/>
                <a:gd name="connsiteY3" fmla="*/ 135650 h 313327"/>
                <a:gd name="connsiteX4" fmla="*/ 175832 w 870035"/>
                <a:gd name="connsiteY4" fmla="*/ 193366 h 313327"/>
                <a:gd name="connsiteX5" fmla="*/ 269517 w 870035"/>
                <a:gd name="connsiteY5" fmla="*/ 231117 h 313327"/>
                <a:gd name="connsiteX6" fmla="*/ 377750 w 870035"/>
                <a:gd name="connsiteY6" fmla="*/ 255258 h 313327"/>
                <a:gd name="connsiteX7" fmla="*/ 504669 w 870035"/>
                <a:gd name="connsiteY7" fmla="*/ 281318 h 313327"/>
                <a:gd name="connsiteX8" fmla="*/ 594936 w 870035"/>
                <a:gd name="connsiteY8" fmla="*/ 287995 h 313327"/>
                <a:gd name="connsiteX9" fmla="*/ 691443 w 870035"/>
                <a:gd name="connsiteY9" fmla="*/ 298101 h 313327"/>
                <a:gd name="connsiteX10" fmla="*/ 769044 w 870035"/>
                <a:gd name="connsiteY10" fmla="*/ 304950 h 313327"/>
                <a:gd name="connsiteX11" fmla="*/ 870035 w 870035"/>
                <a:gd name="connsiteY11" fmla="*/ 308708 h 313327"/>
                <a:gd name="connsiteX0" fmla="*/ 225 w 881816"/>
                <a:gd name="connsiteY0" fmla="*/ 318424 h 318426"/>
                <a:gd name="connsiteX1" fmla="*/ 14306 w 881816"/>
                <a:gd name="connsiteY1" fmla="*/ 514 h 318426"/>
                <a:gd name="connsiteX2" fmla="*/ 61351 w 881816"/>
                <a:gd name="connsiteY2" fmla="*/ 63311 h 318426"/>
                <a:gd name="connsiteX3" fmla="*/ 120673 w 881816"/>
                <a:gd name="connsiteY3" fmla="*/ 135643 h 318426"/>
                <a:gd name="connsiteX4" fmla="*/ 187613 w 881816"/>
                <a:gd name="connsiteY4" fmla="*/ 193359 h 318426"/>
                <a:gd name="connsiteX5" fmla="*/ 281298 w 881816"/>
                <a:gd name="connsiteY5" fmla="*/ 231110 h 318426"/>
                <a:gd name="connsiteX6" fmla="*/ 389531 w 881816"/>
                <a:gd name="connsiteY6" fmla="*/ 255251 h 318426"/>
                <a:gd name="connsiteX7" fmla="*/ 516450 w 881816"/>
                <a:gd name="connsiteY7" fmla="*/ 281311 h 318426"/>
                <a:gd name="connsiteX8" fmla="*/ 606717 w 881816"/>
                <a:gd name="connsiteY8" fmla="*/ 287988 h 318426"/>
                <a:gd name="connsiteX9" fmla="*/ 703224 w 881816"/>
                <a:gd name="connsiteY9" fmla="*/ 298094 h 318426"/>
                <a:gd name="connsiteX10" fmla="*/ 780825 w 881816"/>
                <a:gd name="connsiteY10" fmla="*/ 304943 h 318426"/>
                <a:gd name="connsiteX11" fmla="*/ 881816 w 881816"/>
                <a:gd name="connsiteY11" fmla="*/ 308701 h 318426"/>
                <a:gd name="connsiteX0" fmla="*/ 4256 w 885847"/>
                <a:gd name="connsiteY0" fmla="*/ 326159 h 326162"/>
                <a:gd name="connsiteX1" fmla="*/ 5683 w 885847"/>
                <a:gd name="connsiteY1" fmla="*/ 503 h 326162"/>
                <a:gd name="connsiteX2" fmla="*/ 65382 w 885847"/>
                <a:gd name="connsiteY2" fmla="*/ 71046 h 326162"/>
                <a:gd name="connsiteX3" fmla="*/ 124704 w 885847"/>
                <a:gd name="connsiteY3" fmla="*/ 143378 h 326162"/>
                <a:gd name="connsiteX4" fmla="*/ 191644 w 885847"/>
                <a:gd name="connsiteY4" fmla="*/ 201094 h 326162"/>
                <a:gd name="connsiteX5" fmla="*/ 285329 w 885847"/>
                <a:gd name="connsiteY5" fmla="*/ 238845 h 326162"/>
                <a:gd name="connsiteX6" fmla="*/ 393562 w 885847"/>
                <a:gd name="connsiteY6" fmla="*/ 262986 h 326162"/>
                <a:gd name="connsiteX7" fmla="*/ 520481 w 885847"/>
                <a:gd name="connsiteY7" fmla="*/ 289046 h 326162"/>
                <a:gd name="connsiteX8" fmla="*/ 610748 w 885847"/>
                <a:gd name="connsiteY8" fmla="*/ 295723 h 326162"/>
                <a:gd name="connsiteX9" fmla="*/ 707255 w 885847"/>
                <a:gd name="connsiteY9" fmla="*/ 305829 h 326162"/>
                <a:gd name="connsiteX10" fmla="*/ 784856 w 885847"/>
                <a:gd name="connsiteY10" fmla="*/ 312678 h 326162"/>
                <a:gd name="connsiteX11" fmla="*/ 885847 w 885847"/>
                <a:gd name="connsiteY11" fmla="*/ 316436 h 326162"/>
                <a:gd name="connsiteX0" fmla="*/ 250 w 881841"/>
                <a:gd name="connsiteY0" fmla="*/ 325656 h 325661"/>
                <a:gd name="connsiteX1" fmla="*/ 1677 w 881841"/>
                <a:gd name="connsiteY1" fmla="*/ 0 h 325661"/>
                <a:gd name="connsiteX2" fmla="*/ 61376 w 881841"/>
                <a:gd name="connsiteY2" fmla="*/ 70543 h 325661"/>
                <a:gd name="connsiteX3" fmla="*/ 120698 w 881841"/>
                <a:gd name="connsiteY3" fmla="*/ 142875 h 325661"/>
                <a:gd name="connsiteX4" fmla="*/ 187638 w 881841"/>
                <a:gd name="connsiteY4" fmla="*/ 200591 h 325661"/>
                <a:gd name="connsiteX5" fmla="*/ 281323 w 881841"/>
                <a:gd name="connsiteY5" fmla="*/ 238342 h 325661"/>
                <a:gd name="connsiteX6" fmla="*/ 389556 w 881841"/>
                <a:gd name="connsiteY6" fmla="*/ 262483 h 325661"/>
                <a:gd name="connsiteX7" fmla="*/ 516475 w 881841"/>
                <a:gd name="connsiteY7" fmla="*/ 288543 h 325661"/>
                <a:gd name="connsiteX8" fmla="*/ 606742 w 881841"/>
                <a:gd name="connsiteY8" fmla="*/ 295220 h 325661"/>
                <a:gd name="connsiteX9" fmla="*/ 703249 w 881841"/>
                <a:gd name="connsiteY9" fmla="*/ 305326 h 325661"/>
                <a:gd name="connsiteX10" fmla="*/ 780850 w 881841"/>
                <a:gd name="connsiteY10" fmla="*/ 312175 h 325661"/>
                <a:gd name="connsiteX11" fmla="*/ 881841 w 881841"/>
                <a:gd name="connsiteY11" fmla="*/ 315933 h 325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81841" h="325661">
                  <a:moveTo>
                    <a:pt x="250" y="325656"/>
                  </a:moveTo>
                  <a:cubicBezTo>
                    <a:pt x="-1051" y="326931"/>
                    <a:pt x="3217" y="104706"/>
                    <a:pt x="1677" y="0"/>
                  </a:cubicBezTo>
                  <a:cubicBezTo>
                    <a:pt x="12792" y="15368"/>
                    <a:pt x="41539" y="46731"/>
                    <a:pt x="61376" y="70543"/>
                  </a:cubicBezTo>
                  <a:cubicBezTo>
                    <a:pt x="81213" y="94355"/>
                    <a:pt x="99654" y="121200"/>
                    <a:pt x="120698" y="142875"/>
                  </a:cubicBezTo>
                  <a:cubicBezTo>
                    <a:pt x="141742" y="164550"/>
                    <a:pt x="161348" y="185766"/>
                    <a:pt x="187638" y="200591"/>
                  </a:cubicBezTo>
                  <a:cubicBezTo>
                    <a:pt x="213928" y="215416"/>
                    <a:pt x="247670" y="228027"/>
                    <a:pt x="281323" y="238342"/>
                  </a:cubicBezTo>
                  <a:cubicBezTo>
                    <a:pt x="314976" y="248657"/>
                    <a:pt x="350364" y="255745"/>
                    <a:pt x="389556" y="262483"/>
                  </a:cubicBezTo>
                  <a:cubicBezTo>
                    <a:pt x="412559" y="266938"/>
                    <a:pt x="480758" y="281458"/>
                    <a:pt x="516475" y="288543"/>
                  </a:cubicBezTo>
                  <a:cubicBezTo>
                    <a:pt x="545603" y="291854"/>
                    <a:pt x="575613" y="292423"/>
                    <a:pt x="606742" y="295220"/>
                  </a:cubicBezTo>
                  <a:cubicBezTo>
                    <a:pt x="637871" y="298017"/>
                    <a:pt x="674231" y="302500"/>
                    <a:pt x="703249" y="305326"/>
                  </a:cubicBezTo>
                  <a:cubicBezTo>
                    <a:pt x="732267" y="308152"/>
                    <a:pt x="738138" y="303561"/>
                    <a:pt x="780850" y="312175"/>
                  </a:cubicBezTo>
                  <a:lnTo>
                    <a:pt x="881841" y="315933"/>
                  </a:lnTo>
                </a:path>
              </a:pathLst>
            </a:custGeom>
            <a:pattFill prst="ltUpDiag">
              <a:fgClr>
                <a:schemeClr val="tx1"/>
              </a:fgClr>
              <a:bgClr>
                <a:schemeClr val="bg1"/>
              </a:bgClr>
            </a:patt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3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</a:endParaRPr>
            </a:p>
          </p:txBody>
        </p:sp>
        <p:sp>
          <p:nvSpPr>
            <p:cNvPr id="103" name="フリーフォーム 102"/>
            <p:cNvSpPr/>
            <p:nvPr/>
          </p:nvSpPr>
          <p:spPr bwMode="auto">
            <a:xfrm flipV="1">
              <a:off x="6729899" y="3984130"/>
              <a:ext cx="796530" cy="320334"/>
            </a:xfrm>
            <a:custGeom>
              <a:avLst/>
              <a:gdLst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9574 w 1103243"/>
                <a:gd name="connsiteY2" fmla="*/ 59635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6689 w 1103243"/>
                <a:gd name="connsiteY2" fmla="*/ 92210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9087 w 1103243"/>
                <a:gd name="connsiteY3" fmla="*/ 99392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6202 w 1103243"/>
                <a:gd name="connsiteY3" fmla="*/ 141740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08721 w 1103243"/>
                <a:gd name="connsiteY3" fmla="*/ 119270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8174 w 1103243"/>
                <a:gd name="connsiteY4" fmla="*/ 159026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898692 w 1103243"/>
                <a:gd name="connsiteY10" fmla="*/ 334342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34278 w 1103243"/>
                <a:gd name="connsiteY11" fmla="*/ 32799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00933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521788 w 1103243"/>
                <a:gd name="connsiteY7" fmla="*/ 300438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87154 w 1103243"/>
                <a:gd name="connsiteY11" fmla="*/ 337600 h 357809"/>
                <a:gd name="connsiteX12" fmla="*/ 961210 w 1103243"/>
                <a:gd name="connsiteY12" fmla="*/ 347704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7 w 1103243"/>
                <a:gd name="connsiteY8" fmla="*/ 31722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394869 w 1103243"/>
                <a:gd name="connsiteY6" fmla="*/ 284150 h 357809"/>
                <a:gd name="connsiteX7" fmla="*/ 521788 w 1103243"/>
                <a:gd name="connsiteY7" fmla="*/ 300438 h 357809"/>
                <a:gd name="connsiteX8" fmla="*/ 612055 w 1103243"/>
                <a:gd name="connsiteY8" fmla="*/ 316887 h 357809"/>
                <a:gd name="connsiteX9" fmla="*/ 708562 w 1103243"/>
                <a:gd name="connsiteY9" fmla="*/ 326993 h 357809"/>
                <a:gd name="connsiteX10" fmla="*/ 786163 w 1103243"/>
                <a:gd name="connsiteY10" fmla="*/ 333842 h 357809"/>
                <a:gd name="connsiteX11" fmla="*/ 887154 w 1103243"/>
                <a:gd name="connsiteY11" fmla="*/ 337600 h 357809"/>
                <a:gd name="connsiteX12" fmla="*/ 981402 w 1103243"/>
                <a:gd name="connsiteY12" fmla="*/ 344446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10210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11466 w 1114709"/>
                <a:gd name="connsiteY0" fmla="*/ 1471 h 359280"/>
                <a:gd name="connsiteX1" fmla="*/ 3660 w 1114709"/>
                <a:gd name="connsiteY1" fmla="*/ 9121 h 359280"/>
                <a:gd name="connsiteX2" fmla="*/ 78155 w 1114709"/>
                <a:gd name="connsiteY2" fmla="*/ 93681 h 359280"/>
                <a:gd name="connsiteX3" fmla="*/ 137477 w 1114709"/>
                <a:gd name="connsiteY3" fmla="*/ 166013 h 359280"/>
                <a:gd name="connsiteX4" fmla="*/ 204417 w 1114709"/>
                <a:gd name="connsiteY4" fmla="*/ 223729 h 359280"/>
                <a:gd name="connsiteX5" fmla="*/ 298102 w 1114709"/>
                <a:gd name="connsiteY5" fmla="*/ 261480 h 359280"/>
                <a:gd name="connsiteX6" fmla="*/ 406335 w 1114709"/>
                <a:gd name="connsiteY6" fmla="*/ 285621 h 359280"/>
                <a:gd name="connsiteX7" fmla="*/ 533254 w 1114709"/>
                <a:gd name="connsiteY7" fmla="*/ 311681 h 359280"/>
                <a:gd name="connsiteX8" fmla="*/ 623521 w 1114709"/>
                <a:gd name="connsiteY8" fmla="*/ 318358 h 359280"/>
                <a:gd name="connsiteX9" fmla="*/ 720028 w 1114709"/>
                <a:gd name="connsiteY9" fmla="*/ 328464 h 359280"/>
                <a:gd name="connsiteX10" fmla="*/ 797629 w 1114709"/>
                <a:gd name="connsiteY10" fmla="*/ 335313 h 359280"/>
                <a:gd name="connsiteX11" fmla="*/ 898620 w 1114709"/>
                <a:gd name="connsiteY11" fmla="*/ 339071 h 359280"/>
                <a:gd name="connsiteX12" fmla="*/ 992868 w 1114709"/>
                <a:gd name="connsiteY12" fmla="*/ 345917 h 359280"/>
                <a:gd name="connsiteX13" fmla="*/ 1114709 w 1114709"/>
                <a:gd name="connsiteY13" fmla="*/ 359280 h 359280"/>
                <a:gd name="connsiteX0" fmla="*/ 78 w 1103321"/>
                <a:gd name="connsiteY0" fmla="*/ 0 h 357809"/>
                <a:gd name="connsiteX1" fmla="*/ 25284 w 1103321"/>
                <a:gd name="connsiteY1" fmla="*/ 351199 h 357809"/>
                <a:gd name="connsiteX2" fmla="*/ 66767 w 1103321"/>
                <a:gd name="connsiteY2" fmla="*/ 92210 h 357809"/>
                <a:gd name="connsiteX3" fmla="*/ 126089 w 1103321"/>
                <a:gd name="connsiteY3" fmla="*/ 164542 h 357809"/>
                <a:gd name="connsiteX4" fmla="*/ 193029 w 1103321"/>
                <a:gd name="connsiteY4" fmla="*/ 222258 h 357809"/>
                <a:gd name="connsiteX5" fmla="*/ 286714 w 1103321"/>
                <a:gd name="connsiteY5" fmla="*/ 260009 h 357809"/>
                <a:gd name="connsiteX6" fmla="*/ 394947 w 1103321"/>
                <a:gd name="connsiteY6" fmla="*/ 284150 h 357809"/>
                <a:gd name="connsiteX7" fmla="*/ 521866 w 1103321"/>
                <a:gd name="connsiteY7" fmla="*/ 310210 h 357809"/>
                <a:gd name="connsiteX8" fmla="*/ 612133 w 1103321"/>
                <a:gd name="connsiteY8" fmla="*/ 316887 h 357809"/>
                <a:gd name="connsiteX9" fmla="*/ 708640 w 1103321"/>
                <a:gd name="connsiteY9" fmla="*/ 326993 h 357809"/>
                <a:gd name="connsiteX10" fmla="*/ 786241 w 1103321"/>
                <a:gd name="connsiteY10" fmla="*/ 333842 h 357809"/>
                <a:gd name="connsiteX11" fmla="*/ 887232 w 1103321"/>
                <a:gd name="connsiteY11" fmla="*/ 337600 h 357809"/>
                <a:gd name="connsiteX12" fmla="*/ 981480 w 1103321"/>
                <a:gd name="connsiteY12" fmla="*/ 344446 h 357809"/>
                <a:gd name="connsiteX13" fmla="*/ 1103321 w 1103321"/>
                <a:gd name="connsiteY13" fmla="*/ 357809 h 357809"/>
                <a:gd name="connsiteX0" fmla="*/ 11 w 1197812"/>
                <a:gd name="connsiteY0" fmla="*/ 272306 h 272575"/>
                <a:gd name="connsiteX1" fmla="*/ 119775 w 1197812"/>
                <a:gd name="connsiteY1" fmla="*/ 265965 h 272575"/>
                <a:gd name="connsiteX2" fmla="*/ 161258 w 1197812"/>
                <a:gd name="connsiteY2" fmla="*/ 6976 h 272575"/>
                <a:gd name="connsiteX3" fmla="*/ 220580 w 1197812"/>
                <a:gd name="connsiteY3" fmla="*/ 79308 h 272575"/>
                <a:gd name="connsiteX4" fmla="*/ 287520 w 1197812"/>
                <a:gd name="connsiteY4" fmla="*/ 137024 h 272575"/>
                <a:gd name="connsiteX5" fmla="*/ 381205 w 1197812"/>
                <a:gd name="connsiteY5" fmla="*/ 174775 h 272575"/>
                <a:gd name="connsiteX6" fmla="*/ 489438 w 1197812"/>
                <a:gd name="connsiteY6" fmla="*/ 198916 h 272575"/>
                <a:gd name="connsiteX7" fmla="*/ 616357 w 1197812"/>
                <a:gd name="connsiteY7" fmla="*/ 224976 h 272575"/>
                <a:gd name="connsiteX8" fmla="*/ 706624 w 1197812"/>
                <a:gd name="connsiteY8" fmla="*/ 231653 h 272575"/>
                <a:gd name="connsiteX9" fmla="*/ 803131 w 1197812"/>
                <a:gd name="connsiteY9" fmla="*/ 241759 h 272575"/>
                <a:gd name="connsiteX10" fmla="*/ 880732 w 1197812"/>
                <a:gd name="connsiteY10" fmla="*/ 248608 h 272575"/>
                <a:gd name="connsiteX11" fmla="*/ 981723 w 1197812"/>
                <a:gd name="connsiteY11" fmla="*/ 252366 h 272575"/>
                <a:gd name="connsiteX12" fmla="*/ 1075971 w 1197812"/>
                <a:gd name="connsiteY12" fmla="*/ 259212 h 272575"/>
                <a:gd name="connsiteX13" fmla="*/ 1197812 w 1197812"/>
                <a:gd name="connsiteY13" fmla="*/ 272575 h 272575"/>
                <a:gd name="connsiteX0" fmla="*/ 12 w 1197813"/>
                <a:gd name="connsiteY0" fmla="*/ 328625 h 328894"/>
                <a:gd name="connsiteX1" fmla="*/ 114214 w 1197813"/>
                <a:gd name="connsiteY1" fmla="*/ 498 h 328894"/>
                <a:gd name="connsiteX2" fmla="*/ 161259 w 1197813"/>
                <a:gd name="connsiteY2" fmla="*/ 63295 h 328894"/>
                <a:gd name="connsiteX3" fmla="*/ 220581 w 1197813"/>
                <a:gd name="connsiteY3" fmla="*/ 135627 h 328894"/>
                <a:gd name="connsiteX4" fmla="*/ 287521 w 1197813"/>
                <a:gd name="connsiteY4" fmla="*/ 193343 h 328894"/>
                <a:gd name="connsiteX5" fmla="*/ 381206 w 1197813"/>
                <a:gd name="connsiteY5" fmla="*/ 231094 h 328894"/>
                <a:gd name="connsiteX6" fmla="*/ 489439 w 1197813"/>
                <a:gd name="connsiteY6" fmla="*/ 255235 h 328894"/>
                <a:gd name="connsiteX7" fmla="*/ 616358 w 1197813"/>
                <a:gd name="connsiteY7" fmla="*/ 281295 h 328894"/>
                <a:gd name="connsiteX8" fmla="*/ 706625 w 1197813"/>
                <a:gd name="connsiteY8" fmla="*/ 287972 h 328894"/>
                <a:gd name="connsiteX9" fmla="*/ 803132 w 1197813"/>
                <a:gd name="connsiteY9" fmla="*/ 298078 h 328894"/>
                <a:gd name="connsiteX10" fmla="*/ 880733 w 1197813"/>
                <a:gd name="connsiteY10" fmla="*/ 304927 h 328894"/>
                <a:gd name="connsiteX11" fmla="*/ 981724 w 1197813"/>
                <a:gd name="connsiteY11" fmla="*/ 308685 h 328894"/>
                <a:gd name="connsiteX12" fmla="*/ 1075972 w 1197813"/>
                <a:gd name="connsiteY12" fmla="*/ 315531 h 328894"/>
                <a:gd name="connsiteX13" fmla="*/ 1197813 w 1197813"/>
                <a:gd name="connsiteY13" fmla="*/ 328894 h 328894"/>
                <a:gd name="connsiteX0" fmla="*/ 21818 w 1086124"/>
                <a:gd name="connsiteY0" fmla="*/ 313324 h 328917"/>
                <a:gd name="connsiteX1" fmla="*/ 2525 w 1086124"/>
                <a:gd name="connsiteY1" fmla="*/ 521 h 328917"/>
                <a:gd name="connsiteX2" fmla="*/ 49570 w 1086124"/>
                <a:gd name="connsiteY2" fmla="*/ 63318 h 328917"/>
                <a:gd name="connsiteX3" fmla="*/ 108892 w 1086124"/>
                <a:gd name="connsiteY3" fmla="*/ 135650 h 328917"/>
                <a:gd name="connsiteX4" fmla="*/ 175832 w 1086124"/>
                <a:gd name="connsiteY4" fmla="*/ 193366 h 328917"/>
                <a:gd name="connsiteX5" fmla="*/ 269517 w 1086124"/>
                <a:gd name="connsiteY5" fmla="*/ 231117 h 328917"/>
                <a:gd name="connsiteX6" fmla="*/ 377750 w 1086124"/>
                <a:gd name="connsiteY6" fmla="*/ 255258 h 328917"/>
                <a:gd name="connsiteX7" fmla="*/ 504669 w 1086124"/>
                <a:gd name="connsiteY7" fmla="*/ 281318 h 328917"/>
                <a:gd name="connsiteX8" fmla="*/ 594936 w 1086124"/>
                <a:gd name="connsiteY8" fmla="*/ 287995 h 328917"/>
                <a:gd name="connsiteX9" fmla="*/ 691443 w 1086124"/>
                <a:gd name="connsiteY9" fmla="*/ 298101 h 328917"/>
                <a:gd name="connsiteX10" fmla="*/ 769044 w 1086124"/>
                <a:gd name="connsiteY10" fmla="*/ 304950 h 328917"/>
                <a:gd name="connsiteX11" fmla="*/ 870035 w 1086124"/>
                <a:gd name="connsiteY11" fmla="*/ 308708 h 328917"/>
                <a:gd name="connsiteX12" fmla="*/ 964283 w 1086124"/>
                <a:gd name="connsiteY12" fmla="*/ 315554 h 328917"/>
                <a:gd name="connsiteX13" fmla="*/ 1086124 w 1086124"/>
                <a:gd name="connsiteY13" fmla="*/ 328917 h 328917"/>
                <a:gd name="connsiteX0" fmla="*/ 21818 w 1063876"/>
                <a:gd name="connsiteY0" fmla="*/ 313324 h 318702"/>
                <a:gd name="connsiteX1" fmla="*/ 2525 w 1063876"/>
                <a:gd name="connsiteY1" fmla="*/ 521 h 318702"/>
                <a:gd name="connsiteX2" fmla="*/ 49570 w 1063876"/>
                <a:gd name="connsiteY2" fmla="*/ 63318 h 318702"/>
                <a:gd name="connsiteX3" fmla="*/ 108892 w 1063876"/>
                <a:gd name="connsiteY3" fmla="*/ 135650 h 318702"/>
                <a:gd name="connsiteX4" fmla="*/ 175832 w 1063876"/>
                <a:gd name="connsiteY4" fmla="*/ 193366 h 318702"/>
                <a:gd name="connsiteX5" fmla="*/ 269517 w 1063876"/>
                <a:gd name="connsiteY5" fmla="*/ 231117 h 318702"/>
                <a:gd name="connsiteX6" fmla="*/ 377750 w 1063876"/>
                <a:gd name="connsiteY6" fmla="*/ 255258 h 318702"/>
                <a:gd name="connsiteX7" fmla="*/ 504669 w 1063876"/>
                <a:gd name="connsiteY7" fmla="*/ 281318 h 318702"/>
                <a:gd name="connsiteX8" fmla="*/ 594936 w 1063876"/>
                <a:gd name="connsiteY8" fmla="*/ 287995 h 318702"/>
                <a:gd name="connsiteX9" fmla="*/ 691443 w 1063876"/>
                <a:gd name="connsiteY9" fmla="*/ 298101 h 318702"/>
                <a:gd name="connsiteX10" fmla="*/ 769044 w 1063876"/>
                <a:gd name="connsiteY10" fmla="*/ 304950 h 318702"/>
                <a:gd name="connsiteX11" fmla="*/ 870035 w 1063876"/>
                <a:gd name="connsiteY11" fmla="*/ 308708 h 318702"/>
                <a:gd name="connsiteX12" fmla="*/ 964283 w 1063876"/>
                <a:gd name="connsiteY12" fmla="*/ 315554 h 318702"/>
                <a:gd name="connsiteX13" fmla="*/ 1063876 w 1063876"/>
                <a:gd name="connsiteY13" fmla="*/ 318702 h 318702"/>
                <a:gd name="connsiteX0" fmla="*/ 21818 w 964283"/>
                <a:gd name="connsiteY0" fmla="*/ 313324 h 315554"/>
                <a:gd name="connsiteX1" fmla="*/ 2525 w 964283"/>
                <a:gd name="connsiteY1" fmla="*/ 521 h 315554"/>
                <a:gd name="connsiteX2" fmla="*/ 49570 w 964283"/>
                <a:gd name="connsiteY2" fmla="*/ 63318 h 315554"/>
                <a:gd name="connsiteX3" fmla="*/ 108892 w 964283"/>
                <a:gd name="connsiteY3" fmla="*/ 135650 h 315554"/>
                <a:gd name="connsiteX4" fmla="*/ 175832 w 964283"/>
                <a:gd name="connsiteY4" fmla="*/ 193366 h 315554"/>
                <a:gd name="connsiteX5" fmla="*/ 269517 w 964283"/>
                <a:gd name="connsiteY5" fmla="*/ 231117 h 315554"/>
                <a:gd name="connsiteX6" fmla="*/ 377750 w 964283"/>
                <a:gd name="connsiteY6" fmla="*/ 255258 h 315554"/>
                <a:gd name="connsiteX7" fmla="*/ 504669 w 964283"/>
                <a:gd name="connsiteY7" fmla="*/ 281318 h 315554"/>
                <a:gd name="connsiteX8" fmla="*/ 594936 w 964283"/>
                <a:gd name="connsiteY8" fmla="*/ 287995 h 315554"/>
                <a:gd name="connsiteX9" fmla="*/ 691443 w 964283"/>
                <a:gd name="connsiteY9" fmla="*/ 298101 h 315554"/>
                <a:gd name="connsiteX10" fmla="*/ 769044 w 964283"/>
                <a:gd name="connsiteY10" fmla="*/ 304950 h 315554"/>
                <a:gd name="connsiteX11" fmla="*/ 870035 w 964283"/>
                <a:gd name="connsiteY11" fmla="*/ 308708 h 315554"/>
                <a:gd name="connsiteX12" fmla="*/ 964283 w 964283"/>
                <a:gd name="connsiteY12" fmla="*/ 315554 h 315554"/>
                <a:gd name="connsiteX0" fmla="*/ 21818 w 870035"/>
                <a:gd name="connsiteY0" fmla="*/ 313324 h 313327"/>
                <a:gd name="connsiteX1" fmla="*/ 2525 w 870035"/>
                <a:gd name="connsiteY1" fmla="*/ 521 h 313327"/>
                <a:gd name="connsiteX2" fmla="*/ 49570 w 870035"/>
                <a:gd name="connsiteY2" fmla="*/ 63318 h 313327"/>
                <a:gd name="connsiteX3" fmla="*/ 108892 w 870035"/>
                <a:gd name="connsiteY3" fmla="*/ 135650 h 313327"/>
                <a:gd name="connsiteX4" fmla="*/ 175832 w 870035"/>
                <a:gd name="connsiteY4" fmla="*/ 193366 h 313327"/>
                <a:gd name="connsiteX5" fmla="*/ 269517 w 870035"/>
                <a:gd name="connsiteY5" fmla="*/ 231117 h 313327"/>
                <a:gd name="connsiteX6" fmla="*/ 377750 w 870035"/>
                <a:gd name="connsiteY6" fmla="*/ 255258 h 313327"/>
                <a:gd name="connsiteX7" fmla="*/ 504669 w 870035"/>
                <a:gd name="connsiteY7" fmla="*/ 281318 h 313327"/>
                <a:gd name="connsiteX8" fmla="*/ 594936 w 870035"/>
                <a:gd name="connsiteY8" fmla="*/ 287995 h 313327"/>
                <a:gd name="connsiteX9" fmla="*/ 691443 w 870035"/>
                <a:gd name="connsiteY9" fmla="*/ 298101 h 313327"/>
                <a:gd name="connsiteX10" fmla="*/ 769044 w 870035"/>
                <a:gd name="connsiteY10" fmla="*/ 304950 h 313327"/>
                <a:gd name="connsiteX11" fmla="*/ 870035 w 870035"/>
                <a:gd name="connsiteY11" fmla="*/ 308708 h 313327"/>
                <a:gd name="connsiteX0" fmla="*/ 225 w 881816"/>
                <a:gd name="connsiteY0" fmla="*/ 318424 h 318426"/>
                <a:gd name="connsiteX1" fmla="*/ 14306 w 881816"/>
                <a:gd name="connsiteY1" fmla="*/ 514 h 318426"/>
                <a:gd name="connsiteX2" fmla="*/ 61351 w 881816"/>
                <a:gd name="connsiteY2" fmla="*/ 63311 h 318426"/>
                <a:gd name="connsiteX3" fmla="*/ 120673 w 881816"/>
                <a:gd name="connsiteY3" fmla="*/ 135643 h 318426"/>
                <a:gd name="connsiteX4" fmla="*/ 187613 w 881816"/>
                <a:gd name="connsiteY4" fmla="*/ 193359 h 318426"/>
                <a:gd name="connsiteX5" fmla="*/ 281298 w 881816"/>
                <a:gd name="connsiteY5" fmla="*/ 231110 h 318426"/>
                <a:gd name="connsiteX6" fmla="*/ 389531 w 881816"/>
                <a:gd name="connsiteY6" fmla="*/ 255251 h 318426"/>
                <a:gd name="connsiteX7" fmla="*/ 516450 w 881816"/>
                <a:gd name="connsiteY7" fmla="*/ 281311 h 318426"/>
                <a:gd name="connsiteX8" fmla="*/ 606717 w 881816"/>
                <a:gd name="connsiteY8" fmla="*/ 287988 h 318426"/>
                <a:gd name="connsiteX9" fmla="*/ 703224 w 881816"/>
                <a:gd name="connsiteY9" fmla="*/ 298094 h 318426"/>
                <a:gd name="connsiteX10" fmla="*/ 780825 w 881816"/>
                <a:gd name="connsiteY10" fmla="*/ 304943 h 318426"/>
                <a:gd name="connsiteX11" fmla="*/ 881816 w 881816"/>
                <a:gd name="connsiteY11" fmla="*/ 308701 h 318426"/>
                <a:gd name="connsiteX0" fmla="*/ 4256 w 885847"/>
                <a:gd name="connsiteY0" fmla="*/ 326159 h 326162"/>
                <a:gd name="connsiteX1" fmla="*/ 5683 w 885847"/>
                <a:gd name="connsiteY1" fmla="*/ 503 h 326162"/>
                <a:gd name="connsiteX2" fmla="*/ 65382 w 885847"/>
                <a:gd name="connsiteY2" fmla="*/ 71046 h 326162"/>
                <a:gd name="connsiteX3" fmla="*/ 124704 w 885847"/>
                <a:gd name="connsiteY3" fmla="*/ 143378 h 326162"/>
                <a:gd name="connsiteX4" fmla="*/ 191644 w 885847"/>
                <a:gd name="connsiteY4" fmla="*/ 201094 h 326162"/>
                <a:gd name="connsiteX5" fmla="*/ 285329 w 885847"/>
                <a:gd name="connsiteY5" fmla="*/ 238845 h 326162"/>
                <a:gd name="connsiteX6" fmla="*/ 393562 w 885847"/>
                <a:gd name="connsiteY6" fmla="*/ 262986 h 326162"/>
                <a:gd name="connsiteX7" fmla="*/ 520481 w 885847"/>
                <a:gd name="connsiteY7" fmla="*/ 289046 h 326162"/>
                <a:gd name="connsiteX8" fmla="*/ 610748 w 885847"/>
                <a:gd name="connsiteY8" fmla="*/ 295723 h 326162"/>
                <a:gd name="connsiteX9" fmla="*/ 707255 w 885847"/>
                <a:gd name="connsiteY9" fmla="*/ 305829 h 326162"/>
                <a:gd name="connsiteX10" fmla="*/ 784856 w 885847"/>
                <a:gd name="connsiteY10" fmla="*/ 312678 h 326162"/>
                <a:gd name="connsiteX11" fmla="*/ 885847 w 885847"/>
                <a:gd name="connsiteY11" fmla="*/ 316436 h 326162"/>
                <a:gd name="connsiteX0" fmla="*/ 250 w 881841"/>
                <a:gd name="connsiteY0" fmla="*/ 325656 h 325661"/>
                <a:gd name="connsiteX1" fmla="*/ 1677 w 881841"/>
                <a:gd name="connsiteY1" fmla="*/ 0 h 325661"/>
                <a:gd name="connsiteX2" fmla="*/ 61376 w 881841"/>
                <a:gd name="connsiteY2" fmla="*/ 70543 h 325661"/>
                <a:gd name="connsiteX3" fmla="*/ 120698 w 881841"/>
                <a:gd name="connsiteY3" fmla="*/ 142875 h 325661"/>
                <a:gd name="connsiteX4" fmla="*/ 187638 w 881841"/>
                <a:gd name="connsiteY4" fmla="*/ 200591 h 325661"/>
                <a:gd name="connsiteX5" fmla="*/ 281323 w 881841"/>
                <a:gd name="connsiteY5" fmla="*/ 238342 h 325661"/>
                <a:gd name="connsiteX6" fmla="*/ 389556 w 881841"/>
                <a:gd name="connsiteY6" fmla="*/ 262483 h 325661"/>
                <a:gd name="connsiteX7" fmla="*/ 516475 w 881841"/>
                <a:gd name="connsiteY7" fmla="*/ 288543 h 325661"/>
                <a:gd name="connsiteX8" fmla="*/ 606742 w 881841"/>
                <a:gd name="connsiteY8" fmla="*/ 295220 h 325661"/>
                <a:gd name="connsiteX9" fmla="*/ 703249 w 881841"/>
                <a:gd name="connsiteY9" fmla="*/ 305326 h 325661"/>
                <a:gd name="connsiteX10" fmla="*/ 780850 w 881841"/>
                <a:gd name="connsiteY10" fmla="*/ 312175 h 325661"/>
                <a:gd name="connsiteX11" fmla="*/ 881841 w 881841"/>
                <a:gd name="connsiteY11" fmla="*/ 315933 h 325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81841" h="325661">
                  <a:moveTo>
                    <a:pt x="250" y="325656"/>
                  </a:moveTo>
                  <a:cubicBezTo>
                    <a:pt x="-1051" y="326931"/>
                    <a:pt x="3217" y="104706"/>
                    <a:pt x="1677" y="0"/>
                  </a:cubicBezTo>
                  <a:cubicBezTo>
                    <a:pt x="12792" y="15368"/>
                    <a:pt x="41539" y="46731"/>
                    <a:pt x="61376" y="70543"/>
                  </a:cubicBezTo>
                  <a:cubicBezTo>
                    <a:pt x="81213" y="94355"/>
                    <a:pt x="99654" y="121200"/>
                    <a:pt x="120698" y="142875"/>
                  </a:cubicBezTo>
                  <a:cubicBezTo>
                    <a:pt x="141742" y="164550"/>
                    <a:pt x="161348" y="185766"/>
                    <a:pt x="187638" y="200591"/>
                  </a:cubicBezTo>
                  <a:cubicBezTo>
                    <a:pt x="213928" y="215416"/>
                    <a:pt x="247670" y="228027"/>
                    <a:pt x="281323" y="238342"/>
                  </a:cubicBezTo>
                  <a:cubicBezTo>
                    <a:pt x="314976" y="248657"/>
                    <a:pt x="350364" y="255745"/>
                    <a:pt x="389556" y="262483"/>
                  </a:cubicBezTo>
                  <a:cubicBezTo>
                    <a:pt x="412559" y="266938"/>
                    <a:pt x="480758" y="281458"/>
                    <a:pt x="516475" y="288543"/>
                  </a:cubicBezTo>
                  <a:cubicBezTo>
                    <a:pt x="545603" y="291854"/>
                    <a:pt x="575613" y="292423"/>
                    <a:pt x="606742" y="295220"/>
                  </a:cubicBezTo>
                  <a:cubicBezTo>
                    <a:pt x="637871" y="298017"/>
                    <a:pt x="674231" y="302500"/>
                    <a:pt x="703249" y="305326"/>
                  </a:cubicBezTo>
                  <a:cubicBezTo>
                    <a:pt x="732267" y="308152"/>
                    <a:pt x="738138" y="303561"/>
                    <a:pt x="780850" y="312175"/>
                  </a:cubicBezTo>
                  <a:lnTo>
                    <a:pt x="881841" y="315933"/>
                  </a:lnTo>
                </a:path>
              </a:pathLst>
            </a:custGeom>
            <a:pattFill prst="ltUpDiag">
              <a:fgClr>
                <a:schemeClr val="tx1"/>
              </a:fgClr>
              <a:bgClr>
                <a:schemeClr val="bg1"/>
              </a:bgClr>
            </a:patt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3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</a:endParaRPr>
            </a:p>
          </p:txBody>
        </p:sp>
      </p:grpSp>
      <p:sp>
        <p:nvSpPr>
          <p:cNvPr id="104" name="フリーフォーム 103"/>
          <p:cNvSpPr/>
          <p:nvPr/>
        </p:nvSpPr>
        <p:spPr bwMode="auto">
          <a:xfrm>
            <a:off x="1000816" y="6492144"/>
            <a:ext cx="1411144" cy="948753"/>
          </a:xfrm>
          <a:custGeom>
            <a:avLst/>
            <a:gdLst>
              <a:gd name="connsiteX0" fmla="*/ 34454 w 1140826"/>
              <a:gd name="connsiteY0" fmla="*/ 23007 h 746655"/>
              <a:gd name="connsiteX1" fmla="*/ 41277 w 1140826"/>
              <a:gd name="connsiteY1" fmla="*/ 159484 h 746655"/>
              <a:gd name="connsiteX2" fmla="*/ 48101 w 1140826"/>
              <a:gd name="connsiteY2" fmla="*/ 527974 h 746655"/>
              <a:gd name="connsiteX3" fmla="*/ 61749 w 1140826"/>
              <a:gd name="connsiteY3" fmla="*/ 725867 h 746655"/>
              <a:gd name="connsiteX4" fmla="*/ 710018 w 1140826"/>
              <a:gd name="connsiteY4" fmla="*/ 719043 h 746655"/>
              <a:gd name="connsiteX5" fmla="*/ 1126274 w 1140826"/>
              <a:gd name="connsiteY5" fmla="*/ 712219 h 746655"/>
              <a:gd name="connsiteX6" fmla="*/ 1112627 w 1140826"/>
              <a:gd name="connsiteY6" fmla="*/ 418792 h 746655"/>
              <a:gd name="connsiteX7" fmla="*/ 1105803 w 1140826"/>
              <a:gd name="connsiteY7" fmla="*/ 316434 h 746655"/>
              <a:gd name="connsiteX8" fmla="*/ 1098979 w 1140826"/>
              <a:gd name="connsiteY8" fmla="*/ 125365 h 746655"/>
              <a:gd name="connsiteX9" fmla="*/ 675898 w 1140826"/>
              <a:gd name="connsiteY9" fmla="*/ 36655 h 746655"/>
              <a:gd name="connsiteX10" fmla="*/ 525773 w 1140826"/>
              <a:gd name="connsiteY10" fmla="*/ 23007 h 746655"/>
              <a:gd name="connsiteX11" fmla="*/ 34454 w 1140826"/>
              <a:gd name="connsiteY11" fmla="*/ 23007 h 746655"/>
              <a:gd name="connsiteX0" fmla="*/ 34454 w 1140826"/>
              <a:gd name="connsiteY0" fmla="*/ 93009 h 816657"/>
              <a:gd name="connsiteX1" fmla="*/ 41277 w 1140826"/>
              <a:gd name="connsiteY1" fmla="*/ 229486 h 816657"/>
              <a:gd name="connsiteX2" fmla="*/ 48101 w 1140826"/>
              <a:gd name="connsiteY2" fmla="*/ 597976 h 816657"/>
              <a:gd name="connsiteX3" fmla="*/ 61749 w 1140826"/>
              <a:gd name="connsiteY3" fmla="*/ 795869 h 816657"/>
              <a:gd name="connsiteX4" fmla="*/ 710018 w 1140826"/>
              <a:gd name="connsiteY4" fmla="*/ 789045 h 816657"/>
              <a:gd name="connsiteX5" fmla="*/ 1126274 w 1140826"/>
              <a:gd name="connsiteY5" fmla="*/ 782221 h 816657"/>
              <a:gd name="connsiteX6" fmla="*/ 1112627 w 1140826"/>
              <a:gd name="connsiteY6" fmla="*/ 488794 h 816657"/>
              <a:gd name="connsiteX7" fmla="*/ 1105803 w 1140826"/>
              <a:gd name="connsiteY7" fmla="*/ 386436 h 816657"/>
              <a:gd name="connsiteX8" fmla="*/ 1105803 w 1140826"/>
              <a:gd name="connsiteY8" fmla="*/ 93009 h 816657"/>
              <a:gd name="connsiteX9" fmla="*/ 675898 w 1140826"/>
              <a:gd name="connsiteY9" fmla="*/ 106657 h 816657"/>
              <a:gd name="connsiteX10" fmla="*/ 525773 w 1140826"/>
              <a:gd name="connsiteY10" fmla="*/ 93009 h 816657"/>
              <a:gd name="connsiteX11" fmla="*/ 34454 w 1140826"/>
              <a:gd name="connsiteY11" fmla="*/ 93009 h 816657"/>
              <a:gd name="connsiteX0" fmla="*/ 34454 w 1140826"/>
              <a:gd name="connsiteY0" fmla="*/ 14715 h 738363"/>
              <a:gd name="connsiteX1" fmla="*/ 41277 w 1140826"/>
              <a:gd name="connsiteY1" fmla="*/ 151192 h 738363"/>
              <a:gd name="connsiteX2" fmla="*/ 48101 w 1140826"/>
              <a:gd name="connsiteY2" fmla="*/ 519682 h 738363"/>
              <a:gd name="connsiteX3" fmla="*/ 61749 w 1140826"/>
              <a:gd name="connsiteY3" fmla="*/ 717575 h 738363"/>
              <a:gd name="connsiteX4" fmla="*/ 710018 w 1140826"/>
              <a:gd name="connsiteY4" fmla="*/ 710751 h 738363"/>
              <a:gd name="connsiteX5" fmla="*/ 1126274 w 1140826"/>
              <a:gd name="connsiteY5" fmla="*/ 703927 h 738363"/>
              <a:gd name="connsiteX6" fmla="*/ 1112627 w 1140826"/>
              <a:gd name="connsiteY6" fmla="*/ 410500 h 738363"/>
              <a:gd name="connsiteX7" fmla="*/ 1105803 w 1140826"/>
              <a:gd name="connsiteY7" fmla="*/ 308142 h 738363"/>
              <a:gd name="connsiteX8" fmla="*/ 1105803 w 1140826"/>
              <a:gd name="connsiteY8" fmla="*/ 14715 h 738363"/>
              <a:gd name="connsiteX9" fmla="*/ 675898 w 1140826"/>
              <a:gd name="connsiteY9" fmla="*/ 28363 h 738363"/>
              <a:gd name="connsiteX10" fmla="*/ 525773 w 1140826"/>
              <a:gd name="connsiteY10" fmla="*/ 14715 h 738363"/>
              <a:gd name="connsiteX11" fmla="*/ 34454 w 1140826"/>
              <a:gd name="connsiteY11" fmla="*/ 14715 h 738363"/>
              <a:gd name="connsiteX0" fmla="*/ 34454 w 1140826"/>
              <a:gd name="connsiteY0" fmla="*/ 23996 h 747644"/>
              <a:gd name="connsiteX1" fmla="*/ 41277 w 1140826"/>
              <a:gd name="connsiteY1" fmla="*/ 160473 h 747644"/>
              <a:gd name="connsiteX2" fmla="*/ 48101 w 1140826"/>
              <a:gd name="connsiteY2" fmla="*/ 528963 h 747644"/>
              <a:gd name="connsiteX3" fmla="*/ 61749 w 1140826"/>
              <a:gd name="connsiteY3" fmla="*/ 726856 h 747644"/>
              <a:gd name="connsiteX4" fmla="*/ 710018 w 1140826"/>
              <a:gd name="connsiteY4" fmla="*/ 720032 h 747644"/>
              <a:gd name="connsiteX5" fmla="*/ 1126274 w 1140826"/>
              <a:gd name="connsiteY5" fmla="*/ 713208 h 747644"/>
              <a:gd name="connsiteX6" fmla="*/ 1112627 w 1140826"/>
              <a:gd name="connsiteY6" fmla="*/ 419781 h 747644"/>
              <a:gd name="connsiteX7" fmla="*/ 1105803 w 1140826"/>
              <a:gd name="connsiteY7" fmla="*/ 23996 h 747644"/>
              <a:gd name="connsiteX8" fmla="*/ 675898 w 1140826"/>
              <a:gd name="connsiteY8" fmla="*/ 37644 h 747644"/>
              <a:gd name="connsiteX9" fmla="*/ 525773 w 1140826"/>
              <a:gd name="connsiteY9" fmla="*/ 23996 h 747644"/>
              <a:gd name="connsiteX10" fmla="*/ 34454 w 1140826"/>
              <a:gd name="connsiteY10" fmla="*/ 23996 h 747644"/>
              <a:gd name="connsiteX0" fmla="*/ 34454 w 1169595"/>
              <a:gd name="connsiteY0" fmla="*/ 45446 h 787629"/>
              <a:gd name="connsiteX1" fmla="*/ 41277 w 1169595"/>
              <a:gd name="connsiteY1" fmla="*/ 181923 h 787629"/>
              <a:gd name="connsiteX2" fmla="*/ 48101 w 1169595"/>
              <a:gd name="connsiteY2" fmla="*/ 550413 h 787629"/>
              <a:gd name="connsiteX3" fmla="*/ 61749 w 1169595"/>
              <a:gd name="connsiteY3" fmla="*/ 748306 h 787629"/>
              <a:gd name="connsiteX4" fmla="*/ 710018 w 1169595"/>
              <a:gd name="connsiteY4" fmla="*/ 741482 h 787629"/>
              <a:gd name="connsiteX5" fmla="*/ 1126274 w 1169595"/>
              <a:gd name="connsiteY5" fmla="*/ 734658 h 787629"/>
              <a:gd name="connsiteX6" fmla="*/ 1105803 w 1169595"/>
              <a:gd name="connsiteY6" fmla="*/ 45446 h 787629"/>
              <a:gd name="connsiteX7" fmla="*/ 675898 w 1169595"/>
              <a:gd name="connsiteY7" fmla="*/ 59094 h 787629"/>
              <a:gd name="connsiteX8" fmla="*/ 525773 w 1169595"/>
              <a:gd name="connsiteY8" fmla="*/ 45446 h 787629"/>
              <a:gd name="connsiteX9" fmla="*/ 34454 w 1169595"/>
              <a:gd name="connsiteY9" fmla="*/ 45446 h 787629"/>
              <a:gd name="connsiteX0" fmla="*/ 34454 w 1153524"/>
              <a:gd name="connsiteY0" fmla="*/ 55298 h 797481"/>
              <a:gd name="connsiteX1" fmla="*/ 41277 w 1153524"/>
              <a:gd name="connsiteY1" fmla="*/ 191775 h 797481"/>
              <a:gd name="connsiteX2" fmla="*/ 48101 w 1153524"/>
              <a:gd name="connsiteY2" fmla="*/ 560265 h 797481"/>
              <a:gd name="connsiteX3" fmla="*/ 61749 w 1153524"/>
              <a:gd name="connsiteY3" fmla="*/ 758158 h 797481"/>
              <a:gd name="connsiteX4" fmla="*/ 710018 w 1153524"/>
              <a:gd name="connsiteY4" fmla="*/ 751334 h 797481"/>
              <a:gd name="connsiteX5" fmla="*/ 1126274 w 1153524"/>
              <a:gd name="connsiteY5" fmla="*/ 744510 h 797481"/>
              <a:gd name="connsiteX6" fmla="*/ 1105803 w 1153524"/>
              <a:gd name="connsiteY6" fmla="*/ 55298 h 797481"/>
              <a:gd name="connsiteX7" fmla="*/ 675898 w 1153524"/>
              <a:gd name="connsiteY7" fmla="*/ 68946 h 797481"/>
              <a:gd name="connsiteX8" fmla="*/ 525773 w 1153524"/>
              <a:gd name="connsiteY8" fmla="*/ 55298 h 797481"/>
              <a:gd name="connsiteX9" fmla="*/ 34454 w 1153524"/>
              <a:gd name="connsiteY9" fmla="*/ 55298 h 797481"/>
              <a:gd name="connsiteX0" fmla="*/ 34454 w 1207816"/>
              <a:gd name="connsiteY0" fmla="*/ 14715 h 756898"/>
              <a:gd name="connsiteX1" fmla="*/ 41277 w 1207816"/>
              <a:gd name="connsiteY1" fmla="*/ 151192 h 756898"/>
              <a:gd name="connsiteX2" fmla="*/ 48101 w 1207816"/>
              <a:gd name="connsiteY2" fmla="*/ 519682 h 756898"/>
              <a:gd name="connsiteX3" fmla="*/ 61749 w 1207816"/>
              <a:gd name="connsiteY3" fmla="*/ 717575 h 756898"/>
              <a:gd name="connsiteX4" fmla="*/ 710018 w 1207816"/>
              <a:gd name="connsiteY4" fmla="*/ 710751 h 756898"/>
              <a:gd name="connsiteX5" fmla="*/ 1126274 w 1207816"/>
              <a:gd name="connsiteY5" fmla="*/ 703927 h 756898"/>
              <a:gd name="connsiteX6" fmla="*/ 1105803 w 1207816"/>
              <a:gd name="connsiteY6" fmla="*/ 14715 h 756898"/>
              <a:gd name="connsiteX7" fmla="*/ 675898 w 1207816"/>
              <a:gd name="connsiteY7" fmla="*/ 28363 h 756898"/>
              <a:gd name="connsiteX8" fmla="*/ 525773 w 1207816"/>
              <a:gd name="connsiteY8" fmla="*/ 14715 h 756898"/>
              <a:gd name="connsiteX9" fmla="*/ 34454 w 1207816"/>
              <a:gd name="connsiteY9" fmla="*/ 14715 h 756898"/>
              <a:gd name="connsiteX0" fmla="*/ 34454 w 1159463"/>
              <a:gd name="connsiteY0" fmla="*/ 24957 h 764442"/>
              <a:gd name="connsiteX1" fmla="*/ 41277 w 1159463"/>
              <a:gd name="connsiteY1" fmla="*/ 161434 h 764442"/>
              <a:gd name="connsiteX2" fmla="*/ 48101 w 1159463"/>
              <a:gd name="connsiteY2" fmla="*/ 529924 h 764442"/>
              <a:gd name="connsiteX3" fmla="*/ 61749 w 1159463"/>
              <a:gd name="connsiteY3" fmla="*/ 727817 h 764442"/>
              <a:gd name="connsiteX4" fmla="*/ 710018 w 1159463"/>
              <a:gd name="connsiteY4" fmla="*/ 720993 h 764442"/>
              <a:gd name="connsiteX5" fmla="*/ 1126274 w 1159463"/>
              <a:gd name="connsiteY5" fmla="*/ 714169 h 764442"/>
              <a:gd name="connsiteX6" fmla="*/ 1130739 w 1159463"/>
              <a:gd name="connsiteY6" fmla="*/ 61420 h 764442"/>
              <a:gd name="connsiteX7" fmla="*/ 1105803 w 1159463"/>
              <a:gd name="connsiteY7" fmla="*/ 24957 h 764442"/>
              <a:gd name="connsiteX8" fmla="*/ 675898 w 1159463"/>
              <a:gd name="connsiteY8" fmla="*/ 38605 h 764442"/>
              <a:gd name="connsiteX9" fmla="*/ 525773 w 1159463"/>
              <a:gd name="connsiteY9" fmla="*/ 24957 h 764442"/>
              <a:gd name="connsiteX10" fmla="*/ 34454 w 1159463"/>
              <a:gd name="connsiteY10" fmla="*/ 24957 h 764442"/>
              <a:gd name="connsiteX0" fmla="*/ 34454 w 1165039"/>
              <a:gd name="connsiteY0" fmla="*/ 24957 h 764442"/>
              <a:gd name="connsiteX1" fmla="*/ 41277 w 1165039"/>
              <a:gd name="connsiteY1" fmla="*/ 161434 h 764442"/>
              <a:gd name="connsiteX2" fmla="*/ 48101 w 1165039"/>
              <a:gd name="connsiteY2" fmla="*/ 529924 h 764442"/>
              <a:gd name="connsiteX3" fmla="*/ 61749 w 1165039"/>
              <a:gd name="connsiteY3" fmla="*/ 727817 h 764442"/>
              <a:gd name="connsiteX4" fmla="*/ 710018 w 1165039"/>
              <a:gd name="connsiteY4" fmla="*/ 720993 h 764442"/>
              <a:gd name="connsiteX5" fmla="*/ 1126274 w 1165039"/>
              <a:gd name="connsiteY5" fmla="*/ 714169 h 764442"/>
              <a:gd name="connsiteX6" fmla="*/ 1130739 w 1165039"/>
              <a:gd name="connsiteY6" fmla="*/ 61420 h 764442"/>
              <a:gd name="connsiteX7" fmla="*/ 1105803 w 1165039"/>
              <a:gd name="connsiteY7" fmla="*/ 24957 h 764442"/>
              <a:gd name="connsiteX8" fmla="*/ 675898 w 1165039"/>
              <a:gd name="connsiteY8" fmla="*/ 38605 h 764442"/>
              <a:gd name="connsiteX9" fmla="*/ 525773 w 1165039"/>
              <a:gd name="connsiteY9" fmla="*/ 24957 h 764442"/>
              <a:gd name="connsiteX10" fmla="*/ 34454 w 1165039"/>
              <a:gd name="connsiteY10" fmla="*/ 24957 h 764442"/>
              <a:gd name="connsiteX0" fmla="*/ 34454 w 1170046"/>
              <a:gd name="connsiteY0" fmla="*/ 24957 h 764442"/>
              <a:gd name="connsiteX1" fmla="*/ 41277 w 1170046"/>
              <a:gd name="connsiteY1" fmla="*/ 161434 h 764442"/>
              <a:gd name="connsiteX2" fmla="*/ 48101 w 1170046"/>
              <a:gd name="connsiteY2" fmla="*/ 529924 h 764442"/>
              <a:gd name="connsiteX3" fmla="*/ 61749 w 1170046"/>
              <a:gd name="connsiteY3" fmla="*/ 727817 h 764442"/>
              <a:gd name="connsiteX4" fmla="*/ 710018 w 1170046"/>
              <a:gd name="connsiteY4" fmla="*/ 720993 h 764442"/>
              <a:gd name="connsiteX5" fmla="*/ 1126274 w 1170046"/>
              <a:gd name="connsiteY5" fmla="*/ 714169 h 764442"/>
              <a:gd name="connsiteX6" fmla="*/ 1158035 w 1170046"/>
              <a:gd name="connsiteY6" fmla="*/ 675569 h 764442"/>
              <a:gd name="connsiteX7" fmla="*/ 1130739 w 1170046"/>
              <a:gd name="connsiteY7" fmla="*/ 61420 h 764442"/>
              <a:gd name="connsiteX8" fmla="*/ 1105803 w 1170046"/>
              <a:gd name="connsiteY8" fmla="*/ 24957 h 764442"/>
              <a:gd name="connsiteX9" fmla="*/ 675898 w 1170046"/>
              <a:gd name="connsiteY9" fmla="*/ 38605 h 764442"/>
              <a:gd name="connsiteX10" fmla="*/ 525773 w 1170046"/>
              <a:gd name="connsiteY10" fmla="*/ 24957 h 764442"/>
              <a:gd name="connsiteX11" fmla="*/ 34454 w 1170046"/>
              <a:gd name="connsiteY11" fmla="*/ 24957 h 764442"/>
              <a:gd name="connsiteX0" fmla="*/ 34454 w 1170046"/>
              <a:gd name="connsiteY0" fmla="*/ 26174 h 765659"/>
              <a:gd name="connsiteX1" fmla="*/ 41277 w 1170046"/>
              <a:gd name="connsiteY1" fmla="*/ 162651 h 765659"/>
              <a:gd name="connsiteX2" fmla="*/ 48101 w 1170046"/>
              <a:gd name="connsiteY2" fmla="*/ 531141 h 765659"/>
              <a:gd name="connsiteX3" fmla="*/ 61749 w 1170046"/>
              <a:gd name="connsiteY3" fmla="*/ 729034 h 765659"/>
              <a:gd name="connsiteX4" fmla="*/ 710018 w 1170046"/>
              <a:gd name="connsiteY4" fmla="*/ 722210 h 765659"/>
              <a:gd name="connsiteX5" fmla="*/ 1126274 w 1170046"/>
              <a:gd name="connsiteY5" fmla="*/ 715386 h 765659"/>
              <a:gd name="connsiteX6" fmla="*/ 1158035 w 1170046"/>
              <a:gd name="connsiteY6" fmla="*/ 676786 h 765659"/>
              <a:gd name="connsiteX7" fmla="*/ 1130739 w 1170046"/>
              <a:gd name="connsiteY7" fmla="*/ 62637 h 765659"/>
              <a:gd name="connsiteX8" fmla="*/ 1105803 w 1170046"/>
              <a:gd name="connsiteY8" fmla="*/ 26174 h 765659"/>
              <a:gd name="connsiteX9" fmla="*/ 675898 w 1170046"/>
              <a:gd name="connsiteY9" fmla="*/ 39822 h 765659"/>
              <a:gd name="connsiteX10" fmla="*/ 525773 w 1170046"/>
              <a:gd name="connsiteY10" fmla="*/ 26174 h 765659"/>
              <a:gd name="connsiteX11" fmla="*/ 34454 w 1170046"/>
              <a:gd name="connsiteY11" fmla="*/ 26174 h 765659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51178 h 754200"/>
              <a:gd name="connsiteX8" fmla="*/ 1105803 w 1170046"/>
              <a:gd name="connsiteY8" fmla="*/ 14715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11422 h 754200"/>
              <a:gd name="connsiteX8" fmla="*/ 1105803 w 1170046"/>
              <a:gd name="connsiteY8" fmla="*/ 14715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11422 h 754200"/>
              <a:gd name="connsiteX8" fmla="*/ 1105803 w 1170046"/>
              <a:gd name="connsiteY8" fmla="*/ 2788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1950 h 751435"/>
              <a:gd name="connsiteX1" fmla="*/ 41277 w 1170046"/>
              <a:gd name="connsiteY1" fmla="*/ 148427 h 751435"/>
              <a:gd name="connsiteX2" fmla="*/ 48101 w 1170046"/>
              <a:gd name="connsiteY2" fmla="*/ 516917 h 751435"/>
              <a:gd name="connsiteX3" fmla="*/ 61749 w 1170046"/>
              <a:gd name="connsiteY3" fmla="*/ 714810 h 751435"/>
              <a:gd name="connsiteX4" fmla="*/ 710018 w 1170046"/>
              <a:gd name="connsiteY4" fmla="*/ 707986 h 751435"/>
              <a:gd name="connsiteX5" fmla="*/ 1126274 w 1170046"/>
              <a:gd name="connsiteY5" fmla="*/ 701162 h 751435"/>
              <a:gd name="connsiteX6" fmla="*/ 1158035 w 1170046"/>
              <a:gd name="connsiteY6" fmla="*/ 662562 h 751435"/>
              <a:gd name="connsiteX7" fmla="*/ 1130739 w 1170046"/>
              <a:gd name="connsiteY7" fmla="*/ 8657 h 751435"/>
              <a:gd name="connsiteX8" fmla="*/ 1105803 w 1170046"/>
              <a:gd name="connsiteY8" fmla="*/ 23 h 751435"/>
              <a:gd name="connsiteX9" fmla="*/ 525773 w 1170046"/>
              <a:gd name="connsiteY9" fmla="*/ 11950 h 751435"/>
              <a:gd name="connsiteX10" fmla="*/ 34454 w 1170046"/>
              <a:gd name="connsiteY10" fmla="*/ 11950 h 751435"/>
              <a:gd name="connsiteX0" fmla="*/ 34454 w 1164444"/>
              <a:gd name="connsiteY0" fmla="*/ 11950 h 747071"/>
              <a:gd name="connsiteX1" fmla="*/ 41277 w 1164444"/>
              <a:gd name="connsiteY1" fmla="*/ 148427 h 747071"/>
              <a:gd name="connsiteX2" fmla="*/ 48101 w 1164444"/>
              <a:gd name="connsiteY2" fmla="*/ 516917 h 747071"/>
              <a:gd name="connsiteX3" fmla="*/ 61749 w 1164444"/>
              <a:gd name="connsiteY3" fmla="*/ 714810 h 747071"/>
              <a:gd name="connsiteX4" fmla="*/ 710018 w 1164444"/>
              <a:gd name="connsiteY4" fmla="*/ 707986 h 747071"/>
              <a:gd name="connsiteX5" fmla="*/ 1126274 w 1164444"/>
              <a:gd name="connsiteY5" fmla="*/ 701162 h 747071"/>
              <a:gd name="connsiteX6" fmla="*/ 1146108 w 1164444"/>
              <a:gd name="connsiteY6" fmla="*/ 698343 h 747071"/>
              <a:gd name="connsiteX7" fmla="*/ 1130739 w 1164444"/>
              <a:gd name="connsiteY7" fmla="*/ 8657 h 747071"/>
              <a:gd name="connsiteX8" fmla="*/ 1105803 w 1164444"/>
              <a:gd name="connsiteY8" fmla="*/ 23 h 747071"/>
              <a:gd name="connsiteX9" fmla="*/ 525773 w 1164444"/>
              <a:gd name="connsiteY9" fmla="*/ 11950 h 747071"/>
              <a:gd name="connsiteX10" fmla="*/ 34454 w 1164444"/>
              <a:gd name="connsiteY10" fmla="*/ 11950 h 747071"/>
              <a:gd name="connsiteX0" fmla="*/ 34454 w 1163302"/>
              <a:gd name="connsiteY0" fmla="*/ 11950 h 714810"/>
              <a:gd name="connsiteX1" fmla="*/ 41277 w 1163302"/>
              <a:gd name="connsiteY1" fmla="*/ 148427 h 714810"/>
              <a:gd name="connsiteX2" fmla="*/ 48101 w 1163302"/>
              <a:gd name="connsiteY2" fmla="*/ 516917 h 714810"/>
              <a:gd name="connsiteX3" fmla="*/ 61749 w 1163302"/>
              <a:gd name="connsiteY3" fmla="*/ 714810 h 714810"/>
              <a:gd name="connsiteX4" fmla="*/ 710018 w 1163302"/>
              <a:gd name="connsiteY4" fmla="*/ 707986 h 714810"/>
              <a:gd name="connsiteX5" fmla="*/ 1126274 w 1163302"/>
              <a:gd name="connsiteY5" fmla="*/ 701162 h 714810"/>
              <a:gd name="connsiteX6" fmla="*/ 1146108 w 1163302"/>
              <a:gd name="connsiteY6" fmla="*/ 698343 h 714810"/>
              <a:gd name="connsiteX7" fmla="*/ 1130739 w 1163302"/>
              <a:gd name="connsiteY7" fmla="*/ 8657 h 714810"/>
              <a:gd name="connsiteX8" fmla="*/ 1105803 w 1163302"/>
              <a:gd name="connsiteY8" fmla="*/ 23 h 714810"/>
              <a:gd name="connsiteX9" fmla="*/ 525773 w 1163302"/>
              <a:gd name="connsiteY9" fmla="*/ 11950 h 714810"/>
              <a:gd name="connsiteX10" fmla="*/ 34454 w 1163302"/>
              <a:gd name="connsiteY10" fmla="*/ 11950 h 714810"/>
              <a:gd name="connsiteX0" fmla="*/ 34454 w 1160656"/>
              <a:gd name="connsiteY0" fmla="*/ 11950 h 714810"/>
              <a:gd name="connsiteX1" fmla="*/ 41277 w 1160656"/>
              <a:gd name="connsiteY1" fmla="*/ 148427 h 714810"/>
              <a:gd name="connsiteX2" fmla="*/ 48101 w 1160656"/>
              <a:gd name="connsiteY2" fmla="*/ 516917 h 714810"/>
              <a:gd name="connsiteX3" fmla="*/ 61749 w 1160656"/>
              <a:gd name="connsiteY3" fmla="*/ 714810 h 714810"/>
              <a:gd name="connsiteX4" fmla="*/ 710018 w 1160656"/>
              <a:gd name="connsiteY4" fmla="*/ 707986 h 714810"/>
              <a:gd name="connsiteX5" fmla="*/ 1126274 w 1160656"/>
              <a:gd name="connsiteY5" fmla="*/ 701162 h 714810"/>
              <a:gd name="connsiteX6" fmla="*/ 1146108 w 1160656"/>
              <a:gd name="connsiteY6" fmla="*/ 698343 h 714810"/>
              <a:gd name="connsiteX7" fmla="*/ 1130739 w 1160656"/>
              <a:gd name="connsiteY7" fmla="*/ 8657 h 714810"/>
              <a:gd name="connsiteX8" fmla="*/ 1105803 w 1160656"/>
              <a:gd name="connsiteY8" fmla="*/ 23 h 714810"/>
              <a:gd name="connsiteX9" fmla="*/ 525773 w 1160656"/>
              <a:gd name="connsiteY9" fmla="*/ 11950 h 714810"/>
              <a:gd name="connsiteX10" fmla="*/ 34454 w 1160656"/>
              <a:gd name="connsiteY10" fmla="*/ 11950 h 714810"/>
              <a:gd name="connsiteX0" fmla="*/ 34454 w 1160656"/>
              <a:gd name="connsiteY0" fmla="*/ 11950 h 714810"/>
              <a:gd name="connsiteX1" fmla="*/ 41277 w 1160656"/>
              <a:gd name="connsiteY1" fmla="*/ 148427 h 714810"/>
              <a:gd name="connsiteX2" fmla="*/ 48101 w 1160656"/>
              <a:gd name="connsiteY2" fmla="*/ 516917 h 714810"/>
              <a:gd name="connsiteX3" fmla="*/ 61749 w 1160656"/>
              <a:gd name="connsiteY3" fmla="*/ 714810 h 714810"/>
              <a:gd name="connsiteX4" fmla="*/ 710018 w 1160656"/>
              <a:gd name="connsiteY4" fmla="*/ 707986 h 714810"/>
              <a:gd name="connsiteX5" fmla="*/ 1126274 w 1160656"/>
              <a:gd name="connsiteY5" fmla="*/ 701162 h 714810"/>
              <a:gd name="connsiteX6" fmla="*/ 1146108 w 1160656"/>
              <a:gd name="connsiteY6" fmla="*/ 698343 h 714810"/>
              <a:gd name="connsiteX7" fmla="*/ 1130739 w 1160656"/>
              <a:gd name="connsiteY7" fmla="*/ 8657 h 714810"/>
              <a:gd name="connsiteX8" fmla="*/ 1105803 w 1160656"/>
              <a:gd name="connsiteY8" fmla="*/ 23 h 714810"/>
              <a:gd name="connsiteX9" fmla="*/ 525773 w 1160656"/>
              <a:gd name="connsiteY9" fmla="*/ 11950 h 714810"/>
              <a:gd name="connsiteX10" fmla="*/ 34454 w 1160656"/>
              <a:gd name="connsiteY10" fmla="*/ 11950 h 714810"/>
              <a:gd name="connsiteX0" fmla="*/ 85446 w 1124184"/>
              <a:gd name="connsiteY0" fmla="*/ 11950 h 714810"/>
              <a:gd name="connsiteX1" fmla="*/ 4805 w 1124184"/>
              <a:gd name="connsiteY1" fmla="*/ 148427 h 714810"/>
              <a:gd name="connsiteX2" fmla="*/ 11629 w 1124184"/>
              <a:gd name="connsiteY2" fmla="*/ 516917 h 714810"/>
              <a:gd name="connsiteX3" fmla="*/ 25277 w 1124184"/>
              <a:gd name="connsiteY3" fmla="*/ 714810 h 714810"/>
              <a:gd name="connsiteX4" fmla="*/ 673546 w 1124184"/>
              <a:gd name="connsiteY4" fmla="*/ 707986 h 714810"/>
              <a:gd name="connsiteX5" fmla="*/ 1089802 w 1124184"/>
              <a:gd name="connsiteY5" fmla="*/ 701162 h 714810"/>
              <a:gd name="connsiteX6" fmla="*/ 1109636 w 1124184"/>
              <a:gd name="connsiteY6" fmla="*/ 698343 h 714810"/>
              <a:gd name="connsiteX7" fmla="*/ 1094267 w 1124184"/>
              <a:gd name="connsiteY7" fmla="*/ 8657 h 714810"/>
              <a:gd name="connsiteX8" fmla="*/ 1069331 w 1124184"/>
              <a:gd name="connsiteY8" fmla="*/ 23 h 714810"/>
              <a:gd name="connsiteX9" fmla="*/ 489301 w 1124184"/>
              <a:gd name="connsiteY9" fmla="*/ 11950 h 714810"/>
              <a:gd name="connsiteX10" fmla="*/ 85446 w 1124184"/>
              <a:gd name="connsiteY10" fmla="*/ 11950 h 714810"/>
              <a:gd name="connsiteX0" fmla="*/ 88370 w 1127108"/>
              <a:gd name="connsiteY0" fmla="*/ 11950 h 710835"/>
              <a:gd name="connsiteX1" fmla="*/ 7729 w 1127108"/>
              <a:gd name="connsiteY1" fmla="*/ 148427 h 710835"/>
              <a:gd name="connsiteX2" fmla="*/ 14553 w 1127108"/>
              <a:gd name="connsiteY2" fmla="*/ 516917 h 710835"/>
              <a:gd name="connsiteX3" fmla="*/ 107714 w 1127108"/>
              <a:gd name="connsiteY3" fmla="*/ 710835 h 710835"/>
              <a:gd name="connsiteX4" fmla="*/ 676470 w 1127108"/>
              <a:gd name="connsiteY4" fmla="*/ 707986 h 710835"/>
              <a:gd name="connsiteX5" fmla="*/ 1092726 w 1127108"/>
              <a:gd name="connsiteY5" fmla="*/ 701162 h 710835"/>
              <a:gd name="connsiteX6" fmla="*/ 1112560 w 1127108"/>
              <a:gd name="connsiteY6" fmla="*/ 698343 h 710835"/>
              <a:gd name="connsiteX7" fmla="*/ 1097191 w 1127108"/>
              <a:gd name="connsiteY7" fmla="*/ 8657 h 710835"/>
              <a:gd name="connsiteX8" fmla="*/ 1072255 w 1127108"/>
              <a:gd name="connsiteY8" fmla="*/ 23 h 710835"/>
              <a:gd name="connsiteX9" fmla="*/ 492225 w 1127108"/>
              <a:gd name="connsiteY9" fmla="*/ 11950 h 710835"/>
              <a:gd name="connsiteX10" fmla="*/ 88370 w 1127108"/>
              <a:gd name="connsiteY10" fmla="*/ 11950 h 710835"/>
              <a:gd name="connsiteX0" fmla="*/ 87062 w 1125800"/>
              <a:gd name="connsiteY0" fmla="*/ 11950 h 707986"/>
              <a:gd name="connsiteX1" fmla="*/ 6421 w 1125800"/>
              <a:gd name="connsiteY1" fmla="*/ 148427 h 707986"/>
              <a:gd name="connsiteX2" fmla="*/ 13245 w 1125800"/>
              <a:gd name="connsiteY2" fmla="*/ 516917 h 707986"/>
              <a:gd name="connsiteX3" fmla="*/ 78577 w 1125800"/>
              <a:gd name="connsiteY3" fmla="*/ 706859 h 707986"/>
              <a:gd name="connsiteX4" fmla="*/ 675162 w 1125800"/>
              <a:gd name="connsiteY4" fmla="*/ 707986 h 707986"/>
              <a:gd name="connsiteX5" fmla="*/ 1091418 w 1125800"/>
              <a:gd name="connsiteY5" fmla="*/ 701162 h 707986"/>
              <a:gd name="connsiteX6" fmla="*/ 1111252 w 1125800"/>
              <a:gd name="connsiteY6" fmla="*/ 698343 h 707986"/>
              <a:gd name="connsiteX7" fmla="*/ 1095883 w 1125800"/>
              <a:gd name="connsiteY7" fmla="*/ 8657 h 707986"/>
              <a:gd name="connsiteX8" fmla="*/ 1070947 w 1125800"/>
              <a:gd name="connsiteY8" fmla="*/ 23 h 707986"/>
              <a:gd name="connsiteX9" fmla="*/ 490917 w 1125800"/>
              <a:gd name="connsiteY9" fmla="*/ 11950 h 707986"/>
              <a:gd name="connsiteX10" fmla="*/ 87062 w 1125800"/>
              <a:gd name="connsiteY10" fmla="*/ 11950 h 707986"/>
              <a:gd name="connsiteX0" fmla="*/ 87062 w 1125800"/>
              <a:gd name="connsiteY0" fmla="*/ 11950 h 707986"/>
              <a:gd name="connsiteX1" fmla="*/ 6421 w 1125800"/>
              <a:gd name="connsiteY1" fmla="*/ 148427 h 707986"/>
              <a:gd name="connsiteX2" fmla="*/ 13245 w 1125800"/>
              <a:gd name="connsiteY2" fmla="*/ 516917 h 707986"/>
              <a:gd name="connsiteX3" fmla="*/ 78577 w 1125800"/>
              <a:gd name="connsiteY3" fmla="*/ 706859 h 707986"/>
              <a:gd name="connsiteX4" fmla="*/ 675162 w 1125800"/>
              <a:gd name="connsiteY4" fmla="*/ 707986 h 707986"/>
              <a:gd name="connsiteX5" fmla="*/ 1091418 w 1125800"/>
              <a:gd name="connsiteY5" fmla="*/ 701162 h 707986"/>
              <a:gd name="connsiteX6" fmla="*/ 1111252 w 1125800"/>
              <a:gd name="connsiteY6" fmla="*/ 698343 h 707986"/>
              <a:gd name="connsiteX7" fmla="*/ 1095883 w 1125800"/>
              <a:gd name="connsiteY7" fmla="*/ 8657 h 707986"/>
              <a:gd name="connsiteX8" fmla="*/ 1070947 w 1125800"/>
              <a:gd name="connsiteY8" fmla="*/ 23 h 707986"/>
              <a:gd name="connsiteX9" fmla="*/ 490917 w 1125800"/>
              <a:gd name="connsiteY9" fmla="*/ 11950 h 707986"/>
              <a:gd name="connsiteX10" fmla="*/ 87062 w 1125800"/>
              <a:gd name="connsiteY10" fmla="*/ 11950 h 707986"/>
              <a:gd name="connsiteX0" fmla="*/ 87233 w 1125971"/>
              <a:gd name="connsiteY0" fmla="*/ 11950 h 709417"/>
              <a:gd name="connsiteX1" fmla="*/ 6592 w 1125971"/>
              <a:gd name="connsiteY1" fmla="*/ 148427 h 709417"/>
              <a:gd name="connsiteX2" fmla="*/ 13416 w 1125971"/>
              <a:gd name="connsiteY2" fmla="*/ 516917 h 709417"/>
              <a:gd name="connsiteX3" fmla="*/ 82723 w 1125971"/>
              <a:gd name="connsiteY3" fmla="*/ 683005 h 709417"/>
              <a:gd name="connsiteX4" fmla="*/ 675333 w 1125971"/>
              <a:gd name="connsiteY4" fmla="*/ 707986 h 709417"/>
              <a:gd name="connsiteX5" fmla="*/ 1091589 w 1125971"/>
              <a:gd name="connsiteY5" fmla="*/ 701162 h 709417"/>
              <a:gd name="connsiteX6" fmla="*/ 1111423 w 1125971"/>
              <a:gd name="connsiteY6" fmla="*/ 698343 h 709417"/>
              <a:gd name="connsiteX7" fmla="*/ 1096054 w 1125971"/>
              <a:gd name="connsiteY7" fmla="*/ 8657 h 709417"/>
              <a:gd name="connsiteX8" fmla="*/ 1071118 w 1125971"/>
              <a:gd name="connsiteY8" fmla="*/ 23 h 709417"/>
              <a:gd name="connsiteX9" fmla="*/ 491088 w 1125971"/>
              <a:gd name="connsiteY9" fmla="*/ 11950 h 709417"/>
              <a:gd name="connsiteX10" fmla="*/ 87233 w 1125971"/>
              <a:gd name="connsiteY10" fmla="*/ 11950 h 709417"/>
              <a:gd name="connsiteX0" fmla="*/ 87233 w 1125971"/>
              <a:gd name="connsiteY0" fmla="*/ 11950 h 709417"/>
              <a:gd name="connsiteX1" fmla="*/ 6592 w 1125971"/>
              <a:gd name="connsiteY1" fmla="*/ 148427 h 709417"/>
              <a:gd name="connsiteX2" fmla="*/ 13416 w 1125971"/>
              <a:gd name="connsiteY2" fmla="*/ 516917 h 709417"/>
              <a:gd name="connsiteX3" fmla="*/ 82723 w 1125971"/>
              <a:gd name="connsiteY3" fmla="*/ 683005 h 709417"/>
              <a:gd name="connsiteX4" fmla="*/ 675333 w 1125971"/>
              <a:gd name="connsiteY4" fmla="*/ 707986 h 709417"/>
              <a:gd name="connsiteX5" fmla="*/ 1091589 w 1125971"/>
              <a:gd name="connsiteY5" fmla="*/ 701162 h 709417"/>
              <a:gd name="connsiteX6" fmla="*/ 1111423 w 1125971"/>
              <a:gd name="connsiteY6" fmla="*/ 698343 h 709417"/>
              <a:gd name="connsiteX7" fmla="*/ 1096054 w 1125971"/>
              <a:gd name="connsiteY7" fmla="*/ 8657 h 709417"/>
              <a:gd name="connsiteX8" fmla="*/ 1071118 w 1125971"/>
              <a:gd name="connsiteY8" fmla="*/ 23 h 709417"/>
              <a:gd name="connsiteX9" fmla="*/ 491088 w 1125971"/>
              <a:gd name="connsiteY9" fmla="*/ 11950 h 709417"/>
              <a:gd name="connsiteX10" fmla="*/ 87233 w 1125971"/>
              <a:gd name="connsiteY10" fmla="*/ 11950 h 709417"/>
              <a:gd name="connsiteX0" fmla="*/ 86576 w 1125314"/>
              <a:gd name="connsiteY0" fmla="*/ 11950 h 711474"/>
              <a:gd name="connsiteX1" fmla="*/ 5935 w 1125314"/>
              <a:gd name="connsiteY1" fmla="*/ 148427 h 711474"/>
              <a:gd name="connsiteX2" fmla="*/ 12759 w 1125314"/>
              <a:gd name="connsiteY2" fmla="*/ 516917 h 711474"/>
              <a:gd name="connsiteX3" fmla="*/ 66164 w 1125314"/>
              <a:gd name="connsiteY3" fmla="*/ 655175 h 711474"/>
              <a:gd name="connsiteX4" fmla="*/ 674676 w 1125314"/>
              <a:gd name="connsiteY4" fmla="*/ 707986 h 711474"/>
              <a:gd name="connsiteX5" fmla="*/ 1090932 w 1125314"/>
              <a:gd name="connsiteY5" fmla="*/ 701162 h 711474"/>
              <a:gd name="connsiteX6" fmla="*/ 1110766 w 1125314"/>
              <a:gd name="connsiteY6" fmla="*/ 698343 h 711474"/>
              <a:gd name="connsiteX7" fmla="*/ 1095397 w 1125314"/>
              <a:gd name="connsiteY7" fmla="*/ 8657 h 711474"/>
              <a:gd name="connsiteX8" fmla="*/ 1070461 w 1125314"/>
              <a:gd name="connsiteY8" fmla="*/ 23 h 711474"/>
              <a:gd name="connsiteX9" fmla="*/ 490431 w 1125314"/>
              <a:gd name="connsiteY9" fmla="*/ 11950 h 711474"/>
              <a:gd name="connsiteX10" fmla="*/ 86576 w 1125314"/>
              <a:gd name="connsiteY10" fmla="*/ 11950 h 711474"/>
              <a:gd name="connsiteX0" fmla="*/ 86576 w 1125314"/>
              <a:gd name="connsiteY0" fmla="*/ 11950 h 711474"/>
              <a:gd name="connsiteX1" fmla="*/ 5935 w 1125314"/>
              <a:gd name="connsiteY1" fmla="*/ 148427 h 711474"/>
              <a:gd name="connsiteX2" fmla="*/ 12759 w 1125314"/>
              <a:gd name="connsiteY2" fmla="*/ 516917 h 711474"/>
              <a:gd name="connsiteX3" fmla="*/ 66164 w 1125314"/>
              <a:gd name="connsiteY3" fmla="*/ 655175 h 711474"/>
              <a:gd name="connsiteX4" fmla="*/ 674676 w 1125314"/>
              <a:gd name="connsiteY4" fmla="*/ 707986 h 711474"/>
              <a:gd name="connsiteX5" fmla="*/ 1090932 w 1125314"/>
              <a:gd name="connsiteY5" fmla="*/ 701162 h 711474"/>
              <a:gd name="connsiteX6" fmla="*/ 1110766 w 1125314"/>
              <a:gd name="connsiteY6" fmla="*/ 698343 h 711474"/>
              <a:gd name="connsiteX7" fmla="*/ 1095397 w 1125314"/>
              <a:gd name="connsiteY7" fmla="*/ 8657 h 711474"/>
              <a:gd name="connsiteX8" fmla="*/ 1070461 w 1125314"/>
              <a:gd name="connsiteY8" fmla="*/ 23 h 711474"/>
              <a:gd name="connsiteX9" fmla="*/ 490431 w 1125314"/>
              <a:gd name="connsiteY9" fmla="*/ 11950 h 711474"/>
              <a:gd name="connsiteX10" fmla="*/ 86576 w 1125314"/>
              <a:gd name="connsiteY10" fmla="*/ 11950 h 711474"/>
              <a:gd name="connsiteX0" fmla="*/ 85384 w 1124122"/>
              <a:gd name="connsiteY0" fmla="*/ 11950 h 713533"/>
              <a:gd name="connsiteX1" fmla="*/ 4743 w 1124122"/>
              <a:gd name="connsiteY1" fmla="*/ 148427 h 713533"/>
              <a:gd name="connsiteX2" fmla="*/ 11567 w 1124122"/>
              <a:gd name="connsiteY2" fmla="*/ 516917 h 713533"/>
              <a:gd name="connsiteX3" fmla="*/ 29191 w 1124122"/>
              <a:gd name="connsiteY3" fmla="*/ 627346 h 713533"/>
              <a:gd name="connsiteX4" fmla="*/ 673484 w 1124122"/>
              <a:gd name="connsiteY4" fmla="*/ 707986 h 713533"/>
              <a:gd name="connsiteX5" fmla="*/ 1089740 w 1124122"/>
              <a:gd name="connsiteY5" fmla="*/ 701162 h 713533"/>
              <a:gd name="connsiteX6" fmla="*/ 1109574 w 1124122"/>
              <a:gd name="connsiteY6" fmla="*/ 698343 h 713533"/>
              <a:gd name="connsiteX7" fmla="*/ 1094205 w 1124122"/>
              <a:gd name="connsiteY7" fmla="*/ 8657 h 713533"/>
              <a:gd name="connsiteX8" fmla="*/ 1069269 w 1124122"/>
              <a:gd name="connsiteY8" fmla="*/ 23 h 713533"/>
              <a:gd name="connsiteX9" fmla="*/ 489239 w 1124122"/>
              <a:gd name="connsiteY9" fmla="*/ 11950 h 713533"/>
              <a:gd name="connsiteX10" fmla="*/ 85384 w 1124122"/>
              <a:gd name="connsiteY10" fmla="*/ 11950 h 713533"/>
              <a:gd name="connsiteX0" fmla="*/ 85384 w 1124122"/>
              <a:gd name="connsiteY0" fmla="*/ 11950 h 709545"/>
              <a:gd name="connsiteX1" fmla="*/ 4743 w 1124122"/>
              <a:gd name="connsiteY1" fmla="*/ 148427 h 709545"/>
              <a:gd name="connsiteX2" fmla="*/ 11567 w 1124122"/>
              <a:gd name="connsiteY2" fmla="*/ 516917 h 709545"/>
              <a:gd name="connsiteX3" fmla="*/ 29191 w 1124122"/>
              <a:gd name="connsiteY3" fmla="*/ 627346 h 709545"/>
              <a:gd name="connsiteX4" fmla="*/ 673484 w 1124122"/>
              <a:gd name="connsiteY4" fmla="*/ 707986 h 709545"/>
              <a:gd name="connsiteX5" fmla="*/ 1089740 w 1124122"/>
              <a:gd name="connsiteY5" fmla="*/ 701162 h 709545"/>
              <a:gd name="connsiteX6" fmla="*/ 1109574 w 1124122"/>
              <a:gd name="connsiteY6" fmla="*/ 698343 h 709545"/>
              <a:gd name="connsiteX7" fmla="*/ 1094205 w 1124122"/>
              <a:gd name="connsiteY7" fmla="*/ 8657 h 709545"/>
              <a:gd name="connsiteX8" fmla="*/ 1069269 w 1124122"/>
              <a:gd name="connsiteY8" fmla="*/ 23 h 709545"/>
              <a:gd name="connsiteX9" fmla="*/ 489239 w 1124122"/>
              <a:gd name="connsiteY9" fmla="*/ 11950 h 709545"/>
              <a:gd name="connsiteX10" fmla="*/ 85384 w 1124122"/>
              <a:gd name="connsiteY10" fmla="*/ 11950 h 709545"/>
              <a:gd name="connsiteX0" fmla="*/ 85384 w 1124122"/>
              <a:gd name="connsiteY0" fmla="*/ 11950 h 716478"/>
              <a:gd name="connsiteX1" fmla="*/ 4743 w 1124122"/>
              <a:gd name="connsiteY1" fmla="*/ 148427 h 716478"/>
              <a:gd name="connsiteX2" fmla="*/ 11567 w 1124122"/>
              <a:gd name="connsiteY2" fmla="*/ 516917 h 716478"/>
              <a:gd name="connsiteX3" fmla="*/ 29191 w 1124122"/>
              <a:gd name="connsiteY3" fmla="*/ 627346 h 716478"/>
              <a:gd name="connsiteX4" fmla="*/ 236651 w 1124122"/>
              <a:gd name="connsiteY4" fmla="*/ 710864 h 716478"/>
              <a:gd name="connsiteX5" fmla="*/ 673484 w 1124122"/>
              <a:gd name="connsiteY5" fmla="*/ 707986 h 716478"/>
              <a:gd name="connsiteX6" fmla="*/ 1089740 w 1124122"/>
              <a:gd name="connsiteY6" fmla="*/ 701162 h 716478"/>
              <a:gd name="connsiteX7" fmla="*/ 1109574 w 1124122"/>
              <a:gd name="connsiteY7" fmla="*/ 698343 h 716478"/>
              <a:gd name="connsiteX8" fmla="*/ 1094205 w 1124122"/>
              <a:gd name="connsiteY8" fmla="*/ 8657 h 716478"/>
              <a:gd name="connsiteX9" fmla="*/ 1069269 w 1124122"/>
              <a:gd name="connsiteY9" fmla="*/ 23 h 716478"/>
              <a:gd name="connsiteX10" fmla="*/ 489239 w 1124122"/>
              <a:gd name="connsiteY10" fmla="*/ 11950 h 716478"/>
              <a:gd name="connsiteX11" fmla="*/ 85384 w 1124122"/>
              <a:gd name="connsiteY11" fmla="*/ 11950 h 716478"/>
              <a:gd name="connsiteX0" fmla="*/ 87061 w 1125799"/>
              <a:gd name="connsiteY0" fmla="*/ 11950 h 716478"/>
              <a:gd name="connsiteX1" fmla="*/ 6420 w 1125799"/>
              <a:gd name="connsiteY1" fmla="*/ 148427 h 716478"/>
              <a:gd name="connsiteX2" fmla="*/ 13244 w 1125799"/>
              <a:gd name="connsiteY2" fmla="*/ 516917 h 716478"/>
              <a:gd name="connsiteX3" fmla="*/ 78576 w 1125799"/>
              <a:gd name="connsiteY3" fmla="*/ 651199 h 716478"/>
              <a:gd name="connsiteX4" fmla="*/ 238328 w 1125799"/>
              <a:gd name="connsiteY4" fmla="*/ 710864 h 716478"/>
              <a:gd name="connsiteX5" fmla="*/ 675161 w 1125799"/>
              <a:gd name="connsiteY5" fmla="*/ 707986 h 716478"/>
              <a:gd name="connsiteX6" fmla="*/ 1091417 w 1125799"/>
              <a:gd name="connsiteY6" fmla="*/ 701162 h 716478"/>
              <a:gd name="connsiteX7" fmla="*/ 1111251 w 1125799"/>
              <a:gd name="connsiteY7" fmla="*/ 698343 h 716478"/>
              <a:gd name="connsiteX8" fmla="*/ 1095882 w 1125799"/>
              <a:gd name="connsiteY8" fmla="*/ 8657 h 716478"/>
              <a:gd name="connsiteX9" fmla="*/ 1070946 w 1125799"/>
              <a:gd name="connsiteY9" fmla="*/ 23 h 716478"/>
              <a:gd name="connsiteX10" fmla="*/ 490916 w 1125799"/>
              <a:gd name="connsiteY10" fmla="*/ 11950 h 716478"/>
              <a:gd name="connsiteX11" fmla="*/ 87061 w 1125799"/>
              <a:gd name="connsiteY11" fmla="*/ 11950 h 716478"/>
              <a:gd name="connsiteX0" fmla="*/ 86895 w 1125633"/>
              <a:gd name="connsiteY0" fmla="*/ 11950 h 716478"/>
              <a:gd name="connsiteX1" fmla="*/ 6254 w 1125633"/>
              <a:gd name="connsiteY1" fmla="*/ 148427 h 716478"/>
              <a:gd name="connsiteX2" fmla="*/ 13078 w 1125633"/>
              <a:gd name="connsiteY2" fmla="*/ 516917 h 716478"/>
              <a:gd name="connsiteX3" fmla="*/ 74434 w 1125633"/>
              <a:gd name="connsiteY3" fmla="*/ 659150 h 716478"/>
              <a:gd name="connsiteX4" fmla="*/ 238162 w 1125633"/>
              <a:gd name="connsiteY4" fmla="*/ 710864 h 716478"/>
              <a:gd name="connsiteX5" fmla="*/ 674995 w 1125633"/>
              <a:gd name="connsiteY5" fmla="*/ 707986 h 716478"/>
              <a:gd name="connsiteX6" fmla="*/ 1091251 w 1125633"/>
              <a:gd name="connsiteY6" fmla="*/ 701162 h 716478"/>
              <a:gd name="connsiteX7" fmla="*/ 1111085 w 1125633"/>
              <a:gd name="connsiteY7" fmla="*/ 698343 h 716478"/>
              <a:gd name="connsiteX8" fmla="*/ 1095716 w 1125633"/>
              <a:gd name="connsiteY8" fmla="*/ 8657 h 716478"/>
              <a:gd name="connsiteX9" fmla="*/ 1070780 w 1125633"/>
              <a:gd name="connsiteY9" fmla="*/ 23 h 716478"/>
              <a:gd name="connsiteX10" fmla="*/ 490750 w 1125633"/>
              <a:gd name="connsiteY10" fmla="*/ 11950 h 716478"/>
              <a:gd name="connsiteX11" fmla="*/ 86895 w 1125633"/>
              <a:gd name="connsiteY11" fmla="*/ 11950 h 716478"/>
              <a:gd name="connsiteX0" fmla="*/ 86895 w 1125633"/>
              <a:gd name="connsiteY0" fmla="*/ 11950 h 716478"/>
              <a:gd name="connsiteX1" fmla="*/ 6254 w 1125633"/>
              <a:gd name="connsiteY1" fmla="*/ 148427 h 716478"/>
              <a:gd name="connsiteX2" fmla="*/ 13078 w 1125633"/>
              <a:gd name="connsiteY2" fmla="*/ 516917 h 716478"/>
              <a:gd name="connsiteX3" fmla="*/ 74434 w 1125633"/>
              <a:gd name="connsiteY3" fmla="*/ 659150 h 716478"/>
              <a:gd name="connsiteX4" fmla="*/ 238162 w 1125633"/>
              <a:gd name="connsiteY4" fmla="*/ 710864 h 716478"/>
              <a:gd name="connsiteX5" fmla="*/ 674995 w 1125633"/>
              <a:gd name="connsiteY5" fmla="*/ 707986 h 716478"/>
              <a:gd name="connsiteX6" fmla="*/ 1091251 w 1125633"/>
              <a:gd name="connsiteY6" fmla="*/ 701162 h 716478"/>
              <a:gd name="connsiteX7" fmla="*/ 1111085 w 1125633"/>
              <a:gd name="connsiteY7" fmla="*/ 698343 h 716478"/>
              <a:gd name="connsiteX8" fmla="*/ 1095716 w 1125633"/>
              <a:gd name="connsiteY8" fmla="*/ 8657 h 716478"/>
              <a:gd name="connsiteX9" fmla="*/ 1070780 w 1125633"/>
              <a:gd name="connsiteY9" fmla="*/ 23 h 716478"/>
              <a:gd name="connsiteX10" fmla="*/ 490750 w 1125633"/>
              <a:gd name="connsiteY10" fmla="*/ 11950 h 716478"/>
              <a:gd name="connsiteX11" fmla="*/ 198406 w 1125633"/>
              <a:gd name="connsiteY11" fmla="*/ 15123 h 716478"/>
              <a:gd name="connsiteX12" fmla="*/ 86895 w 1125633"/>
              <a:gd name="connsiteY12" fmla="*/ 11950 h 716478"/>
              <a:gd name="connsiteX0" fmla="*/ 91163 w 1125925"/>
              <a:gd name="connsiteY0" fmla="*/ 39779 h 716478"/>
              <a:gd name="connsiteX1" fmla="*/ 6546 w 1125925"/>
              <a:gd name="connsiteY1" fmla="*/ 148427 h 716478"/>
              <a:gd name="connsiteX2" fmla="*/ 13370 w 1125925"/>
              <a:gd name="connsiteY2" fmla="*/ 516917 h 716478"/>
              <a:gd name="connsiteX3" fmla="*/ 74726 w 1125925"/>
              <a:gd name="connsiteY3" fmla="*/ 659150 h 716478"/>
              <a:gd name="connsiteX4" fmla="*/ 238454 w 1125925"/>
              <a:gd name="connsiteY4" fmla="*/ 710864 h 716478"/>
              <a:gd name="connsiteX5" fmla="*/ 675287 w 1125925"/>
              <a:gd name="connsiteY5" fmla="*/ 707986 h 716478"/>
              <a:gd name="connsiteX6" fmla="*/ 1091543 w 1125925"/>
              <a:gd name="connsiteY6" fmla="*/ 701162 h 716478"/>
              <a:gd name="connsiteX7" fmla="*/ 1111377 w 1125925"/>
              <a:gd name="connsiteY7" fmla="*/ 698343 h 716478"/>
              <a:gd name="connsiteX8" fmla="*/ 1096008 w 1125925"/>
              <a:gd name="connsiteY8" fmla="*/ 8657 h 716478"/>
              <a:gd name="connsiteX9" fmla="*/ 1071072 w 1125925"/>
              <a:gd name="connsiteY9" fmla="*/ 23 h 716478"/>
              <a:gd name="connsiteX10" fmla="*/ 491042 w 1125925"/>
              <a:gd name="connsiteY10" fmla="*/ 11950 h 716478"/>
              <a:gd name="connsiteX11" fmla="*/ 198698 w 1125925"/>
              <a:gd name="connsiteY11" fmla="*/ 15123 h 716478"/>
              <a:gd name="connsiteX12" fmla="*/ 91163 w 1125925"/>
              <a:gd name="connsiteY12" fmla="*/ 39779 h 716478"/>
              <a:gd name="connsiteX0" fmla="*/ 91163 w 1125925"/>
              <a:gd name="connsiteY0" fmla="*/ 39779 h 716478"/>
              <a:gd name="connsiteX1" fmla="*/ 6546 w 1125925"/>
              <a:gd name="connsiteY1" fmla="*/ 148427 h 716478"/>
              <a:gd name="connsiteX2" fmla="*/ 13370 w 1125925"/>
              <a:gd name="connsiteY2" fmla="*/ 516917 h 716478"/>
              <a:gd name="connsiteX3" fmla="*/ 74726 w 1125925"/>
              <a:gd name="connsiteY3" fmla="*/ 659150 h 716478"/>
              <a:gd name="connsiteX4" fmla="*/ 238454 w 1125925"/>
              <a:gd name="connsiteY4" fmla="*/ 710864 h 716478"/>
              <a:gd name="connsiteX5" fmla="*/ 675287 w 1125925"/>
              <a:gd name="connsiteY5" fmla="*/ 707986 h 716478"/>
              <a:gd name="connsiteX6" fmla="*/ 1091543 w 1125925"/>
              <a:gd name="connsiteY6" fmla="*/ 701162 h 716478"/>
              <a:gd name="connsiteX7" fmla="*/ 1111377 w 1125925"/>
              <a:gd name="connsiteY7" fmla="*/ 698343 h 716478"/>
              <a:gd name="connsiteX8" fmla="*/ 1096008 w 1125925"/>
              <a:gd name="connsiteY8" fmla="*/ 8657 h 716478"/>
              <a:gd name="connsiteX9" fmla="*/ 1071072 w 1125925"/>
              <a:gd name="connsiteY9" fmla="*/ 23 h 716478"/>
              <a:gd name="connsiteX10" fmla="*/ 491042 w 1125925"/>
              <a:gd name="connsiteY10" fmla="*/ 11950 h 716478"/>
              <a:gd name="connsiteX11" fmla="*/ 238454 w 1125925"/>
              <a:gd name="connsiteY11" fmla="*/ 7171 h 716478"/>
              <a:gd name="connsiteX12" fmla="*/ 91163 w 1125925"/>
              <a:gd name="connsiteY12" fmla="*/ 39779 h 716478"/>
              <a:gd name="connsiteX0" fmla="*/ 91163 w 1133631"/>
              <a:gd name="connsiteY0" fmla="*/ 39779 h 716478"/>
              <a:gd name="connsiteX1" fmla="*/ 6546 w 1133631"/>
              <a:gd name="connsiteY1" fmla="*/ 148427 h 716478"/>
              <a:gd name="connsiteX2" fmla="*/ 13370 w 1133631"/>
              <a:gd name="connsiteY2" fmla="*/ 516917 h 716478"/>
              <a:gd name="connsiteX3" fmla="*/ 74726 w 1133631"/>
              <a:gd name="connsiteY3" fmla="*/ 659150 h 716478"/>
              <a:gd name="connsiteX4" fmla="*/ 238454 w 1133631"/>
              <a:gd name="connsiteY4" fmla="*/ 710864 h 716478"/>
              <a:gd name="connsiteX5" fmla="*/ 675287 w 1133631"/>
              <a:gd name="connsiteY5" fmla="*/ 707986 h 716478"/>
              <a:gd name="connsiteX6" fmla="*/ 1091543 w 1133631"/>
              <a:gd name="connsiteY6" fmla="*/ 701162 h 716478"/>
              <a:gd name="connsiteX7" fmla="*/ 1111377 w 1133631"/>
              <a:gd name="connsiteY7" fmla="*/ 698343 h 716478"/>
              <a:gd name="connsiteX8" fmla="*/ 1111911 w 1133631"/>
              <a:gd name="connsiteY8" fmla="*/ 8657 h 716478"/>
              <a:gd name="connsiteX9" fmla="*/ 1071072 w 1133631"/>
              <a:gd name="connsiteY9" fmla="*/ 23 h 716478"/>
              <a:gd name="connsiteX10" fmla="*/ 491042 w 1133631"/>
              <a:gd name="connsiteY10" fmla="*/ 11950 h 716478"/>
              <a:gd name="connsiteX11" fmla="*/ 238454 w 1133631"/>
              <a:gd name="connsiteY11" fmla="*/ 7171 h 716478"/>
              <a:gd name="connsiteX12" fmla="*/ 91163 w 1133631"/>
              <a:gd name="connsiteY12" fmla="*/ 39779 h 716478"/>
              <a:gd name="connsiteX0" fmla="*/ 91163 w 1115806"/>
              <a:gd name="connsiteY0" fmla="*/ 41810 h 718509"/>
              <a:gd name="connsiteX1" fmla="*/ 6546 w 1115806"/>
              <a:gd name="connsiteY1" fmla="*/ 150458 h 718509"/>
              <a:gd name="connsiteX2" fmla="*/ 13370 w 1115806"/>
              <a:gd name="connsiteY2" fmla="*/ 518948 h 718509"/>
              <a:gd name="connsiteX3" fmla="*/ 74726 w 1115806"/>
              <a:gd name="connsiteY3" fmla="*/ 661181 h 718509"/>
              <a:gd name="connsiteX4" fmla="*/ 238454 w 1115806"/>
              <a:gd name="connsiteY4" fmla="*/ 712895 h 718509"/>
              <a:gd name="connsiteX5" fmla="*/ 675287 w 1115806"/>
              <a:gd name="connsiteY5" fmla="*/ 710017 h 718509"/>
              <a:gd name="connsiteX6" fmla="*/ 1091543 w 1115806"/>
              <a:gd name="connsiteY6" fmla="*/ 703193 h 718509"/>
              <a:gd name="connsiteX7" fmla="*/ 1111377 w 1115806"/>
              <a:gd name="connsiteY7" fmla="*/ 700374 h 718509"/>
              <a:gd name="connsiteX8" fmla="*/ 1111911 w 1115806"/>
              <a:gd name="connsiteY8" fmla="*/ 10688 h 718509"/>
              <a:gd name="connsiteX9" fmla="*/ 1071072 w 1115806"/>
              <a:gd name="connsiteY9" fmla="*/ 2054 h 718509"/>
              <a:gd name="connsiteX10" fmla="*/ 491042 w 1115806"/>
              <a:gd name="connsiteY10" fmla="*/ 13981 h 718509"/>
              <a:gd name="connsiteX11" fmla="*/ 238454 w 1115806"/>
              <a:gd name="connsiteY11" fmla="*/ 9202 h 718509"/>
              <a:gd name="connsiteX12" fmla="*/ 91163 w 1115806"/>
              <a:gd name="connsiteY12" fmla="*/ 41810 h 7185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115806" h="718509">
                <a:moveTo>
                  <a:pt x="91163" y="41810"/>
                </a:moveTo>
                <a:cubicBezTo>
                  <a:pt x="52512" y="65353"/>
                  <a:pt x="19511" y="70935"/>
                  <a:pt x="6546" y="150458"/>
                </a:cubicBezTo>
                <a:cubicBezTo>
                  <a:pt x="-6419" y="229981"/>
                  <a:pt x="2007" y="433828"/>
                  <a:pt x="13370" y="518948"/>
                </a:cubicBezTo>
                <a:cubicBezTo>
                  <a:pt x="24733" y="604068"/>
                  <a:pt x="37212" y="628857"/>
                  <a:pt x="74726" y="661181"/>
                </a:cubicBezTo>
                <a:cubicBezTo>
                  <a:pt x="112240" y="693505"/>
                  <a:pt x="131072" y="699455"/>
                  <a:pt x="238454" y="712895"/>
                </a:cubicBezTo>
                <a:cubicBezTo>
                  <a:pt x="345836" y="726335"/>
                  <a:pt x="533106" y="711634"/>
                  <a:pt x="675287" y="710017"/>
                </a:cubicBezTo>
                <a:cubicBezTo>
                  <a:pt x="817468" y="708400"/>
                  <a:pt x="954900" y="711498"/>
                  <a:pt x="1091543" y="703193"/>
                </a:cubicBezTo>
                <a:cubicBezTo>
                  <a:pt x="1100738" y="702634"/>
                  <a:pt x="1106658" y="693871"/>
                  <a:pt x="1111377" y="700374"/>
                </a:cubicBezTo>
                <a:cubicBezTo>
                  <a:pt x="1112121" y="591583"/>
                  <a:pt x="1120616" y="119123"/>
                  <a:pt x="1111911" y="10688"/>
                </a:cubicBezTo>
                <a:cubicBezTo>
                  <a:pt x="1120426" y="11113"/>
                  <a:pt x="1114915" y="5480"/>
                  <a:pt x="1071072" y="2054"/>
                </a:cubicBezTo>
                <a:cubicBezTo>
                  <a:pt x="967907" y="-6008"/>
                  <a:pt x="652340" y="12127"/>
                  <a:pt x="491042" y="13981"/>
                </a:cubicBezTo>
                <a:lnTo>
                  <a:pt x="238454" y="9202"/>
                </a:lnTo>
                <a:cubicBezTo>
                  <a:pt x="171145" y="9202"/>
                  <a:pt x="129814" y="18267"/>
                  <a:pt x="91163" y="41810"/>
                </a:cubicBezTo>
                <a:close/>
              </a:path>
            </a:pathLst>
          </a:custGeom>
          <a:noFill/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3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+mn-ea"/>
            </a:endParaRPr>
          </a:p>
        </p:txBody>
      </p:sp>
      <p:sp>
        <p:nvSpPr>
          <p:cNvPr id="105" name="フリーフォーム 104"/>
          <p:cNvSpPr/>
          <p:nvPr/>
        </p:nvSpPr>
        <p:spPr bwMode="auto">
          <a:xfrm>
            <a:off x="2415292" y="6488922"/>
            <a:ext cx="1411144" cy="948753"/>
          </a:xfrm>
          <a:custGeom>
            <a:avLst/>
            <a:gdLst>
              <a:gd name="connsiteX0" fmla="*/ 34454 w 1140826"/>
              <a:gd name="connsiteY0" fmla="*/ 23007 h 746655"/>
              <a:gd name="connsiteX1" fmla="*/ 41277 w 1140826"/>
              <a:gd name="connsiteY1" fmla="*/ 159484 h 746655"/>
              <a:gd name="connsiteX2" fmla="*/ 48101 w 1140826"/>
              <a:gd name="connsiteY2" fmla="*/ 527974 h 746655"/>
              <a:gd name="connsiteX3" fmla="*/ 61749 w 1140826"/>
              <a:gd name="connsiteY3" fmla="*/ 725867 h 746655"/>
              <a:gd name="connsiteX4" fmla="*/ 710018 w 1140826"/>
              <a:gd name="connsiteY4" fmla="*/ 719043 h 746655"/>
              <a:gd name="connsiteX5" fmla="*/ 1126274 w 1140826"/>
              <a:gd name="connsiteY5" fmla="*/ 712219 h 746655"/>
              <a:gd name="connsiteX6" fmla="*/ 1112627 w 1140826"/>
              <a:gd name="connsiteY6" fmla="*/ 418792 h 746655"/>
              <a:gd name="connsiteX7" fmla="*/ 1105803 w 1140826"/>
              <a:gd name="connsiteY7" fmla="*/ 316434 h 746655"/>
              <a:gd name="connsiteX8" fmla="*/ 1098979 w 1140826"/>
              <a:gd name="connsiteY8" fmla="*/ 125365 h 746655"/>
              <a:gd name="connsiteX9" fmla="*/ 675898 w 1140826"/>
              <a:gd name="connsiteY9" fmla="*/ 36655 h 746655"/>
              <a:gd name="connsiteX10" fmla="*/ 525773 w 1140826"/>
              <a:gd name="connsiteY10" fmla="*/ 23007 h 746655"/>
              <a:gd name="connsiteX11" fmla="*/ 34454 w 1140826"/>
              <a:gd name="connsiteY11" fmla="*/ 23007 h 746655"/>
              <a:gd name="connsiteX0" fmla="*/ 34454 w 1140826"/>
              <a:gd name="connsiteY0" fmla="*/ 93009 h 816657"/>
              <a:gd name="connsiteX1" fmla="*/ 41277 w 1140826"/>
              <a:gd name="connsiteY1" fmla="*/ 229486 h 816657"/>
              <a:gd name="connsiteX2" fmla="*/ 48101 w 1140826"/>
              <a:gd name="connsiteY2" fmla="*/ 597976 h 816657"/>
              <a:gd name="connsiteX3" fmla="*/ 61749 w 1140826"/>
              <a:gd name="connsiteY3" fmla="*/ 795869 h 816657"/>
              <a:gd name="connsiteX4" fmla="*/ 710018 w 1140826"/>
              <a:gd name="connsiteY4" fmla="*/ 789045 h 816657"/>
              <a:gd name="connsiteX5" fmla="*/ 1126274 w 1140826"/>
              <a:gd name="connsiteY5" fmla="*/ 782221 h 816657"/>
              <a:gd name="connsiteX6" fmla="*/ 1112627 w 1140826"/>
              <a:gd name="connsiteY6" fmla="*/ 488794 h 816657"/>
              <a:gd name="connsiteX7" fmla="*/ 1105803 w 1140826"/>
              <a:gd name="connsiteY7" fmla="*/ 386436 h 816657"/>
              <a:gd name="connsiteX8" fmla="*/ 1105803 w 1140826"/>
              <a:gd name="connsiteY8" fmla="*/ 93009 h 816657"/>
              <a:gd name="connsiteX9" fmla="*/ 675898 w 1140826"/>
              <a:gd name="connsiteY9" fmla="*/ 106657 h 816657"/>
              <a:gd name="connsiteX10" fmla="*/ 525773 w 1140826"/>
              <a:gd name="connsiteY10" fmla="*/ 93009 h 816657"/>
              <a:gd name="connsiteX11" fmla="*/ 34454 w 1140826"/>
              <a:gd name="connsiteY11" fmla="*/ 93009 h 816657"/>
              <a:gd name="connsiteX0" fmla="*/ 34454 w 1140826"/>
              <a:gd name="connsiteY0" fmla="*/ 14715 h 738363"/>
              <a:gd name="connsiteX1" fmla="*/ 41277 w 1140826"/>
              <a:gd name="connsiteY1" fmla="*/ 151192 h 738363"/>
              <a:gd name="connsiteX2" fmla="*/ 48101 w 1140826"/>
              <a:gd name="connsiteY2" fmla="*/ 519682 h 738363"/>
              <a:gd name="connsiteX3" fmla="*/ 61749 w 1140826"/>
              <a:gd name="connsiteY3" fmla="*/ 717575 h 738363"/>
              <a:gd name="connsiteX4" fmla="*/ 710018 w 1140826"/>
              <a:gd name="connsiteY4" fmla="*/ 710751 h 738363"/>
              <a:gd name="connsiteX5" fmla="*/ 1126274 w 1140826"/>
              <a:gd name="connsiteY5" fmla="*/ 703927 h 738363"/>
              <a:gd name="connsiteX6" fmla="*/ 1112627 w 1140826"/>
              <a:gd name="connsiteY6" fmla="*/ 410500 h 738363"/>
              <a:gd name="connsiteX7" fmla="*/ 1105803 w 1140826"/>
              <a:gd name="connsiteY7" fmla="*/ 308142 h 738363"/>
              <a:gd name="connsiteX8" fmla="*/ 1105803 w 1140826"/>
              <a:gd name="connsiteY8" fmla="*/ 14715 h 738363"/>
              <a:gd name="connsiteX9" fmla="*/ 675898 w 1140826"/>
              <a:gd name="connsiteY9" fmla="*/ 28363 h 738363"/>
              <a:gd name="connsiteX10" fmla="*/ 525773 w 1140826"/>
              <a:gd name="connsiteY10" fmla="*/ 14715 h 738363"/>
              <a:gd name="connsiteX11" fmla="*/ 34454 w 1140826"/>
              <a:gd name="connsiteY11" fmla="*/ 14715 h 738363"/>
              <a:gd name="connsiteX0" fmla="*/ 34454 w 1140826"/>
              <a:gd name="connsiteY0" fmla="*/ 23996 h 747644"/>
              <a:gd name="connsiteX1" fmla="*/ 41277 w 1140826"/>
              <a:gd name="connsiteY1" fmla="*/ 160473 h 747644"/>
              <a:gd name="connsiteX2" fmla="*/ 48101 w 1140826"/>
              <a:gd name="connsiteY2" fmla="*/ 528963 h 747644"/>
              <a:gd name="connsiteX3" fmla="*/ 61749 w 1140826"/>
              <a:gd name="connsiteY3" fmla="*/ 726856 h 747644"/>
              <a:gd name="connsiteX4" fmla="*/ 710018 w 1140826"/>
              <a:gd name="connsiteY4" fmla="*/ 720032 h 747644"/>
              <a:gd name="connsiteX5" fmla="*/ 1126274 w 1140826"/>
              <a:gd name="connsiteY5" fmla="*/ 713208 h 747644"/>
              <a:gd name="connsiteX6" fmla="*/ 1112627 w 1140826"/>
              <a:gd name="connsiteY6" fmla="*/ 419781 h 747644"/>
              <a:gd name="connsiteX7" fmla="*/ 1105803 w 1140826"/>
              <a:gd name="connsiteY7" fmla="*/ 23996 h 747644"/>
              <a:gd name="connsiteX8" fmla="*/ 675898 w 1140826"/>
              <a:gd name="connsiteY8" fmla="*/ 37644 h 747644"/>
              <a:gd name="connsiteX9" fmla="*/ 525773 w 1140826"/>
              <a:gd name="connsiteY9" fmla="*/ 23996 h 747644"/>
              <a:gd name="connsiteX10" fmla="*/ 34454 w 1140826"/>
              <a:gd name="connsiteY10" fmla="*/ 23996 h 747644"/>
              <a:gd name="connsiteX0" fmla="*/ 34454 w 1169595"/>
              <a:gd name="connsiteY0" fmla="*/ 45446 h 787629"/>
              <a:gd name="connsiteX1" fmla="*/ 41277 w 1169595"/>
              <a:gd name="connsiteY1" fmla="*/ 181923 h 787629"/>
              <a:gd name="connsiteX2" fmla="*/ 48101 w 1169595"/>
              <a:gd name="connsiteY2" fmla="*/ 550413 h 787629"/>
              <a:gd name="connsiteX3" fmla="*/ 61749 w 1169595"/>
              <a:gd name="connsiteY3" fmla="*/ 748306 h 787629"/>
              <a:gd name="connsiteX4" fmla="*/ 710018 w 1169595"/>
              <a:gd name="connsiteY4" fmla="*/ 741482 h 787629"/>
              <a:gd name="connsiteX5" fmla="*/ 1126274 w 1169595"/>
              <a:gd name="connsiteY5" fmla="*/ 734658 h 787629"/>
              <a:gd name="connsiteX6" fmla="*/ 1105803 w 1169595"/>
              <a:gd name="connsiteY6" fmla="*/ 45446 h 787629"/>
              <a:gd name="connsiteX7" fmla="*/ 675898 w 1169595"/>
              <a:gd name="connsiteY7" fmla="*/ 59094 h 787629"/>
              <a:gd name="connsiteX8" fmla="*/ 525773 w 1169595"/>
              <a:gd name="connsiteY8" fmla="*/ 45446 h 787629"/>
              <a:gd name="connsiteX9" fmla="*/ 34454 w 1169595"/>
              <a:gd name="connsiteY9" fmla="*/ 45446 h 787629"/>
              <a:gd name="connsiteX0" fmla="*/ 34454 w 1153524"/>
              <a:gd name="connsiteY0" fmla="*/ 55298 h 797481"/>
              <a:gd name="connsiteX1" fmla="*/ 41277 w 1153524"/>
              <a:gd name="connsiteY1" fmla="*/ 191775 h 797481"/>
              <a:gd name="connsiteX2" fmla="*/ 48101 w 1153524"/>
              <a:gd name="connsiteY2" fmla="*/ 560265 h 797481"/>
              <a:gd name="connsiteX3" fmla="*/ 61749 w 1153524"/>
              <a:gd name="connsiteY3" fmla="*/ 758158 h 797481"/>
              <a:gd name="connsiteX4" fmla="*/ 710018 w 1153524"/>
              <a:gd name="connsiteY4" fmla="*/ 751334 h 797481"/>
              <a:gd name="connsiteX5" fmla="*/ 1126274 w 1153524"/>
              <a:gd name="connsiteY5" fmla="*/ 744510 h 797481"/>
              <a:gd name="connsiteX6" fmla="*/ 1105803 w 1153524"/>
              <a:gd name="connsiteY6" fmla="*/ 55298 h 797481"/>
              <a:gd name="connsiteX7" fmla="*/ 675898 w 1153524"/>
              <a:gd name="connsiteY7" fmla="*/ 68946 h 797481"/>
              <a:gd name="connsiteX8" fmla="*/ 525773 w 1153524"/>
              <a:gd name="connsiteY8" fmla="*/ 55298 h 797481"/>
              <a:gd name="connsiteX9" fmla="*/ 34454 w 1153524"/>
              <a:gd name="connsiteY9" fmla="*/ 55298 h 797481"/>
              <a:gd name="connsiteX0" fmla="*/ 34454 w 1207816"/>
              <a:gd name="connsiteY0" fmla="*/ 14715 h 756898"/>
              <a:gd name="connsiteX1" fmla="*/ 41277 w 1207816"/>
              <a:gd name="connsiteY1" fmla="*/ 151192 h 756898"/>
              <a:gd name="connsiteX2" fmla="*/ 48101 w 1207816"/>
              <a:gd name="connsiteY2" fmla="*/ 519682 h 756898"/>
              <a:gd name="connsiteX3" fmla="*/ 61749 w 1207816"/>
              <a:gd name="connsiteY3" fmla="*/ 717575 h 756898"/>
              <a:gd name="connsiteX4" fmla="*/ 710018 w 1207816"/>
              <a:gd name="connsiteY4" fmla="*/ 710751 h 756898"/>
              <a:gd name="connsiteX5" fmla="*/ 1126274 w 1207816"/>
              <a:gd name="connsiteY5" fmla="*/ 703927 h 756898"/>
              <a:gd name="connsiteX6" fmla="*/ 1105803 w 1207816"/>
              <a:gd name="connsiteY6" fmla="*/ 14715 h 756898"/>
              <a:gd name="connsiteX7" fmla="*/ 675898 w 1207816"/>
              <a:gd name="connsiteY7" fmla="*/ 28363 h 756898"/>
              <a:gd name="connsiteX8" fmla="*/ 525773 w 1207816"/>
              <a:gd name="connsiteY8" fmla="*/ 14715 h 756898"/>
              <a:gd name="connsiteX9" fmla="*/ 34454 w 1207816"/>
              <a:gd name="connsiteY9" fmla="*/ 14715 h 756898"/>
              <a:gd name="connsiteX0" fmla="*/ 34454 w 1159463"/>
              <a:gd name="connsiteY0" fmla="*/ 24957 h 764442"/>
              <a:gd name="connsiteX1" fmla="*/ 41277 w 1159463"/>
              <a:gd name="connsiteY1" fmla="*/ 161434 h 764442"/>
              <a:gd name="connsiteX2" fmla="*/ 48101 w 1159463"/>
              <a:gd name="connsiteY2" fmla="*/ 529924 h 764442"/>
              <a:gd name="connsiteX3" fmla="*/ 61749 w 1159463"/>
              <a:gd name="connsiteY3" fmla="*/ 727817 h 764442"/>
              <a:gd name="connsiteX4" fmla="*/ 710018 w 1159463"/>
              <a:gd name="connsiteY4" fmla="*/ 720993 h 764442"/>
              <a:gd name="connsiteX5" fmla="*/ 1126274 w 1159463"/>
              <a:gd name="connsiteY5" fmla="*/ 714169 h 764442"/>
              <a:gd name="connsiteX6" fmla="*/ 1130739 w 1159463"/>
              <a:gd name="connsiteY6" fmla="*/ 61420 h 764442"/>
              <a:gd name="connsiteX7" fmla="*/ 1105803 w 1159463"/>
              <a:gd name="connsiteY7" fmla="*/ 24957 h 764442"/>
              <a:gd name="connsiteX8" fmla="*/ 675898 w 1159463"/>
              <a:gd name="connsiteY8" fmla="*/ 38605 h 764442"/>
              <a:gd name="connsiteX9" fmla="*/ 525773 w 1159463"/>
              <a:gd name="connsiteY9" fmla="*/ 24957 h 764442"/>
              <a:gd name="connsiteX10" fmla="*/ 34454 w 1159463"/>
              <a:gd name="connsiteY10" fmla="*/ 24957 h 764442"/>
              <a:gd name="connsiteX0" fmla="*/ 34454 w 1165039"/>
              <a:gd name="connsiteY0" fmla="*/ 24957 h 764442"/>
              <a:gd name="connsiteX1" fmla="*/ 41277 w 1165039"/>
              <a:gd name="connsiteY1" fmla="*/ 161434 h 764442"/>
              <a:gd name="connsiteX2" fmla="*/ 48101 w 1165039"/>
              <a:gd name="connsiteY2" fmla="*/ 529924 h 764442"/>
              <a:gd name="connsiteX3" fmla="*/ 61749 w 1165039"/>
              <a:gd name="connsiteY3" fmla="*/ 727817 h 764442"/>
              <a:gd name="connsiteX4" fmla="*/ 710018 w 1165039"/>
              <a:gd name="connsiteY4" fmla="*/ 720993 h 764442"/>
              <a:gd name="connsiteX5" fmla="*/ 1126274 w 1165039"/>
              <a:gd name="connsiteY5" fmla="*/ 714169 h 764442"/>
              <a:gd name="connsiteX6" fmla="*/ 1130739 w 1165039"/>
              <a:gd name="connsiteY6" fmla="*/ 61420 h 764442"/>
              <a:gd name="connsiteX7" fmla="*/ 1105803 w 1165039"/>
              <a:gd name="connsiteY7" fmla="*/ 24957 h 764442"/>
              <a:gd name="connsiteX8" fmla="*/ 675898 w 1165039"/>
              <a:gd name="connsiteY8" fmla="*/ 38605 h 764442"/>
              <a:gd name="connsiteX9" fmla="*/ 525773 w 1165039"/>
              <a:gd name="connsiteY9" fmla="*/ 24957 h 764442"/>
              <a:gd name="connsiteX10" fmla="*/ 34454 w 1165039"/>
              <a:gd name="connsiteY10" fmla="*/ 24957 h 764442"/>
              <a:gd name="connsiteX0" fmla="*/ 34454 w 1170046"/>
              <a:gd name="connsiteY0" fmla="*/ 24957 h 764442"/>
              <a:gd name="connsiteX1" fmla="*/ 41277 w 1170046"/>
              <a:gd name="connsiteY1" fmla="*/ 161434 h 764442"/>
              <a:gd name="connsiteX2" fmla="*/ 48101 w 1170046"/>
              <a:gd name="connsiteY2" fmla="*/ 529924 h 764442"/>
              <a:gd name="connsiteX3" fmla="*/ 61749 w 1170046"/>
              <a:gd name="connsiteY3" fmla="*/ 727817 h 764442"/>
              <a:gd name="connsiteX4" fmla="*/ 710018 w 1170046"/>
              <a:gd name="connsiteY4" fmla="*/ 720993 h 764442"/>
              <a:gd name="connsiteX5" fmla="*/ 1126274 w 1170046"/>
              <a:gd name="connsiteY5" fmla="*/ 714169 h 764442"/>
              <a:gd name="connsiteX6" fmla="*/ 1158035 w 1170046"/>
              <a:gd name="connsiteY6" fmla="*/ 675569 h 764442"/>
              <a:gd name="connsiteX7" fmla="*/ 1130739 w 1170046"/>
              <a:gd name="connsiteY7" fmla="*/ 61420 h 764442"/>
              <a:gd name="connsiteX8" fmla="*/ 1105803 w 1170046"/>
              <a:gd name="connsiteY8" fmla="*/ 24957 h 764442"/>
              <a:gd name="connsiteX9" fmla="*/ 675898 w 1170046"/>
              <a:gd name="connsiteY9" fmla="*/ 38605 h 764442"/>
              <a:gd name="connsiteX10" fmla="*/ 525773 w 1170046"/>
              <a:gd name="connsiteY10" fmla="*/ 24957 h 764442"/>
              <a:gd name="connsiteX11" fmla="*/ 34454 w 1170046"/>
              <a:gd name="connsiteY11" fmla="*/ 24957 h 764442"/>
              <a:gd name="connsiteX0" fmla="*/ 34454 w 1170046"/>
              <a:gd name="connsiteY0" fmla="*/ 26174 h 765659"/>
              <a:gd name="connsiteX1" fmla="*/ 41277 w 1170046"/>
              <a:gd name="connsiteY1" fmla="*/ 162651 h 765659"/>
              <a:gd name="connsiteX2" fmla="*/ 48101 w 1170046"/>
              <a:gd name="connsiteY2" fmla="*/ 531141 h 765659"/>
              <a:gd name="connsiteX3" fmla="*/ 61749 w 1170046"/>
              <a:gd name="connsiteY3" fmla="*/ 729034 h 765659"/>
              <a:gd name="connsiteX4" fmla="*/ 710018 w 1170046"/>
              <a:gd name="connsiteY4" fmla="*/ 722210 h 765659"/>
              <a:gd name="connsiteX5" fmla="*/ 1126274 w 1170046"/>
              <a:gd name="connsiteY5" fmla="*/ 715386 h 765659"/>
              <a:gd name="connsiteX6" fmla="*/ 1158035 w 1170046"/>
              <a:gd name="connsiteY6" fmla="*/ 676786 h 765659"/>
              <a:gd name="connsiteX7" fmla="*/ 1130739 w 1170046"/>
              <a:gd name="connsiteY7" fmla="*/ 62637 h 765659"/>
              <a:gd name="connsiteX8" fmla="*/ 1105803 w 1170046"/>
              <a:gd name="connsiteY8" fmla="*/ 26174 h 765659"/>
              <a:gd name="connsiteX9" fmla="*/ 675898 w 1170046"/>
              <a:gd name="connsiteY9" fmla="*/ 39822 h 765659"/>
              <a:gd name="connsiteX10" fmla="*/ 525773 w 1170046"/>
              <a:gd name="connsiteY10" fmla="*/ 26174 h 765659"/>
              <a:gd name="connsiteX11" fmla="*/ 34454 w 1170046"/>
              <a:gd name="connsiteY11" fmla="*/ 26174 h 765659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51178 h 754200"/>
              <a:gd name="connsiteX8" fmla="*/ 1105803 w 1170046"/>
              <a:gd name="connsiteY8" fmla="*/ 14715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11422 h 754200"/>
              <a:gd name="connsiteX8" fmla="*/ 1105803 w 1170046"/>
              <a:gd name="connsiteY8" fmla="*/ 14715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4715 h 754200"/>
              <a:gd name="connsiteX1" fmla="*/ 41277 w 1170046"/>
              <a:gd name="connsiteY1" fmla="*/ 151192 h 754200"/>
              <a:gd name="connsiteX2" fmla="*/ 48101 w 1170046"/>
              <a:gd name="connsiteY2" fmla="*/ 519682 h 754200"/>
              <a:gd name="connsiteX3" fmla="*/ 61749 w 1170046"/>
              <a:gd name="connsiteY3" fmla="*/ 717575 h 754200"/>
              <a:gd name="connsiteX4" fmla="*/ 710018 w 1170046"/>
              <a:gd name="connsiteY4" fmla="*/ 710751 h 754200"/>
              <a:gd name="connsiteX5" fmla="*/ 1126274 w 1170046"/>
              <a:gd name="connsiteY5" fmla="*/ 703927 h 754200"/>
              <a:gd name="connsiteX6" fmla="*/ 1158035 w 1170046"/>
              <a:gd name="connsiteY6" fmla="*/ 665327 h 754200"/>
              <a:gd name="connsiteX7" fmla="*/ 1130739 w 1170046"/>
              <a:gd name="connsiteY7" fmla="*/ 11422 h 754200"/>
              <a:gd name="connsiteX8" fmla="*/ 1105803 w 1170046"/>
              <a:gd name="connsiteY8" fmla="*/ 2788 h 754200"/>
              <a:gd name="connsiteX9" fmla="*/ 675898 w 1170046"/>
              <a:gd name="connsiteY9" fmla="*/ 28363 h 754200"/>
              <a:gd name="connsiteX10" fmla="*/ 525773 w 1170046"/>
              <a:gd name="connsiteY10" fmla="*/ 14715 h 754200"/>
              <a:gd name="connsiteX11" fmla="*/ 34454 w 1170046"/>
              <a:gd name="connsiteY11" fmla="*/ 14715 h 754200"/>
              <a:gd name="connsiteX0" fmla="*/ 34454 w 1170046"/>
              <a:gd name="connsiteY0" fmla="*/ 11950 h 751435"/>
              <a:gd name="connsiteX1" fmla="*/ 41277 w 1170046"/>
              <a:gd name="connsiteY1" fmla="*/ 148427 h 751435"/>
              <a:gd name="connsiteX2" fmla="*/ 48101 w 1170046"/>
              <a:gd name="connsiteY2" fmla="*/ 516917 h 751435"/>
              <a:gd name="connsiteX3" fmla="*/ 61749 w 1170046"/>
              <a:gd name="connsiteY3" fmla="*/ 714810 h 751435"/>
              <a:gd name="connsiteX4" fmla="*/ 710018 w 1170046"/>
              <a:gd name="connsiteY4" fmla="*/ 707986 h 751435"/>
              <a:gd name="connsiteX5" fmla="*/ 1126274 w 1170046"/>
              <a:gd name="connsiteY5" fmla="*/ 701162 h 751435"/>
              <a:gd name="connsiteX6" fmla="*/ 1158035 w 1170046"/>
              <a:gd name="connsiteY6" fmla="*/ 662562 h 751435"/>
              <a:gd name="connsiteX7" fmla="*/ 1130739 w 1170046"/>
              <a:gd name="connsiteY7" fmla="*/ 8657 h 751435"/>
              <a:gd name="connsiteX8" fmla="*/ 1105803 w 1170046"/>
              <a:gd name="connsiteY8" fmla="*/ 23 h 751435"/>
              <a:gd name="connsiteX9" fmla="*/ 525773 w 1170046"/>
              <a:gd name="connsiteY9" fmla="*/ 11950 h 751435"/>
              <a:gd name="connsiteX10" fmla="*/ 34454 w 1170046"/>
              <a:gd name="connsiteY10" fmla="*/ 11950 h 751435"/>
              <a:gd name="connsiteX0" fmla="*/ 34454 w 1164444"/>
              <a:gd name="connsiteY0" fmla="*/ 11950 h 747071"/>
              <a:gd name="connsiteX1" fmla="*/ 41277 w 1164444"/>
              <a:gd name="connsiteY1" fmla="*/ 148427 h 747071"/>
              <a:gd name="connsiteX2" fmla="*/ 48101 w 1164444"/>
              <a:gd name="connsiteY2" fmla="*/ 516917 h 747071"/>
              <a:gd name="connsiteX3" fmla="*/ 61749 w 1164444"/>
              <a:gd name="connsiteY3" fmla="*/ 714810 h 747071"/>
              <a:gd name="connsiteX4" fmla="*/ 710018 w 1164444"/>
              <a:gd name="connsiteY4" fmla="*/ 707986 h 747071"/>
              <a:gd name="connsiteX5" fmla="*/ 1126274 w 1164444"/>
              <a:gd name="connsiteY5" fmla="*/ 701162 h 747071"/>
              <a:gd name="connsiteX6" fmla="*/ 1146108 w 1164444"/>
              <a:gd name="connsiteY6" fmla="*/ 698343 h 747071"/>
              <a:gd name="connsiteX7" fmla="*/ 1130739 w 1164444"/>
              <a:gd name="connsiteY7" fmla="*/ 8657 h 747071"/>
              <a:gd name="connsiteX8" fmla="*/ 1105803 w 1164444"/>
              <a:gd name="connsiteY8" fmla="*/ 23 h 747071"/>
              <a:gd name="connsiteX9" fmla="*/ 525773 w 1164444"/>
              <a:gd name="connsiteY9" fmla="*/ 11950 h 747071"/>
              <a:gd name="connsiteX10" fmla="*/ 34454 w 1164444"/>
              <a:gd name="connsiteY10" fmla="*/ 11950 h 747071"/>
              <a:gd name="connsiteX0" fmla="*/ 34454 w 1163302"/>
              <a:gd name="connsiteY0" fmla="*/ 11950 h 714810"/>
              <a:gd name="connsiteX1" fmla="*/ 41277 w 1163302"/>
              <a:gd name="connsiteY1" fmla="*/ 148427 h 714810"/>
              <a:gd name="connsiteX2" fmla="*/ 48101 w 1163302"/>
              <a:gd name="connsiteY2" fmla="*/ 516917 h 714810"/>
              <a:gd name="connsiteX3" fmla="*/ 61749 w 1163302"/>
              <a:gd name="connsiteY3" fmla="*/ 714810 h 714810"/>
              <a:gd name="connsiteX4" fmla="*/ 710018 w 1163302"/>
              <a:gd name="connsiteY4" fmla="*/ 707986 h 714810"/>
              <a:gd name="connsiteX5" fmla="*/ 1126274 w 1163302"/>
              <a:gd name="connsiteY5" fmla="*/ 701162 h 714810"/>
              <a:gd name="connsiteX6" fmla="*/ 1146108 w 1163302"/>
              <a:gd name="connsiteY6" fmla="*/ 698343 h 714810"/>
              <a:gd name="connsiteX7" fmla="*/ 1130739 w 1163302"/>
              <a:gd name="connsiteY7" fmla="*/ 8657 h 714810"/>
              <a:gd name="connsiteX8" fmla="*/ 1105803 w 1163302"/>
              <a:gd name="connsiteY8" fmla="*/ 23 h 714810"/>
              <a:gd name="connsiteX9" fmla="*/ 525773 w 1163302"/>
              <a:gd name="connsiteY9" fmla="*/ 11950 h 714810"/>
              <a:gd name="connsiteX10" fmla="*/ 34454 w 1163302"/>
              <a:gd name="connsiteY10" fmla="*/ 11950 h 714810"/>
              <a:gd name="connsiteX0" fmla="*/ 34454 w 1160656"/>
              <a:gd name="connsiteY0" fmla="*/ 11950 h 714810"/>
              <a:gd name="connsiteX1" fmla="*/ 41277 w 1160656"/>
              <a:gd name="connsiteY1" fmla="*/ 148427 h 714810"/>
              <a:gd name="connsiteX2" fmla="*/ 48101 w 1160656"/>
              <a:gd name="connsiteY2" fmla="*/ 516917 h 714810"/>
              <a:gd name="connsiteX3" fmla="*/ 61749 w 1160656"/>
              <a:gd name="connsiteY3" fmla="*/ 714810 h 714810"/>
              <a:gd name="connsiteX4" fmla="*/ 710018 w 1160656"/>
              <a:gd name="connsiteY4" fmla="*/ 707986 h 714810"/>
              <a:gd name="connsiteX5" fmla="*/ 1126274 w 1160656"/>
              <a:gd name="connsiteY5" fmla="*/ 701162 h 714810"/>
              <a:gd name="connsiteX6" fmla="*/ 1146108 w 1160656"/>
              <a:gd name="connsiteY6" fmla="*/ 698343 h 714810"/>
              <a:gd name="connsiteX7" fmla="*/ 1130739 w 1160656"/>
              <a:gd name="connsiteY7" fmla="*/ 8657 h 714810"/>
              <a:gd name="connsiteX8" fmla="*/ 1105803 w 1160656"/>
              <a:gd name="connsiteY8" fmla="*/ 23 h 714810"/>
              <a:gd name="connsiteX9" fmla="*/ 525773 w 1160656"/>
              <a:gd name="connsiteY9" fmla="*/ 11950 h 714810"/>
              <a:gd name="connsiteX10" fmla="*/ 34454 w 1160656"/>
              <a:gd name="connsiteY10" fmla="*/ 11950 h 714810"/>
              <a:gd name="connsiteX0" fmla="*/ 34454 w 1160656"/>
              <a:gd name="connsiteY0" fmla="*/ 11950 h 714810"/>
              <a:gd name="connsiteX1" fmla="*/ 41277 w 1160656"/>
              <a:gd name="connsiteY1" fmla="*/ 148427 h 714810"/>
              <a:gd name="connsiteX2" fmla="*/ 48101 w 1160656"/>
              <a:gd name="connsiteY2" fmla="*/ 516917 h 714810"/>
              <a:gd name="connsiteX3" fmla="*/ 61749 w 1160656"/>
              <a:gd name="connsiteY3" fmla="*/ 714810 h 714810"/>
              <a:gd name="connsiteX4" fmla="*/ 710018 w 1160656"/>
              <a:gd name="connsiteY4" fmla="*/ 707986 h 714810"/>
              <a:gd name="connsiteX5" fmla="*/ 1126274 w 1160656"/>
              <a:gd name="connsiteY5" fmla="*/ 701162 h 714810"/>
              <a:gd name="connsiteX6" fmla="*/ 1146108 w 1160656"/>
              <a:gd name="connsiteY6" fmla="*/ 698343 h 714810"/>
              <a:gd name="connsiteX7" fmla="*/ 1130739 w 1160656"/>
              <a:gd name="connsiteY7" fmla="*/ 8657 h 714810"/>
              <a:gd name="connsiteX8" fmla="*/ 1105803 w 1160656"/>
              <a:gd name="connsiteY8" fmla="*/ 23 h 714810"/>
              <a:gd name="connsiteX9" fmla="*/ 525773 w 1160656"/>
              <a:gd name="connsiteY9" fmla="*/ 11950 h 714810"/>
              <a:gd name="connsiteX10" fmla="*/ 34454 w 1160656"/>
              <a:gd name="connsiteY10" fmla="*/ 11950 h 714810"/>
              <a:gd name="connsiteX0" fmla="*/ 85446 w 1124184"/>
              <a:gd name="connsiteY0" fmla="*/ 11950 h 714810"/>
              <a:gd name="connsiteX1" fmla="*/ 4805 w 1124184"/>
              <a:gd name="connsiteY1" fmla="*/ 148427 h 714810"/>
              <a:gd name="connsiteX2" fmla="*/ 11629 w 1124184"/>
              <a:gd name="connsiteY2" fmla="*/ 516917 h 714810"/>
              <a:gd name="connsiteX3" fmla="*/ 25277 w 1124184"/>
              <a:gd name="connsiteY3" fmla="*/ 714810 h 714810"/>
              <a:gd name="connsiteX4" fmla="*/ 673546 w 1124184"/>
              <a:gd name="connsiteY4" fmla="*/ 707986 h 714810"/>
              <a:gd name="connsiteX5" fmla="*/ 1089802 w 1124184"/>
              <a:gd name="connsiteY5" fmla="*/ 701162 h 714810"/>
              <a:gd name="connsiteX6" fmla="*/ 1109636 w 1124184"/>
              <a:gd name="connsiteY6" fmla="*/ 698343 h 714810"/>
              <a:gd name="connsiteX7" fmla="*/ 1094267 w 1124184"/>
              <a:gd name="connsiteY7" fmla="*/ 8657 h 714810"/>
              <a:gd name="connsiteX8" fmla="*/ 1069331 w 1124184"/>
              <a:gd name="connsiteY8" fmla="*/ 23 h 714810"/>
              <a:gd name="connsiteX9" fmla="*/ 489301 w 1124184"/>
              <a:gd name="connsiteY9" fmla="*/ 11950 h 714810"/>
              <a:gd name="connsiteX10" fmla="*/ 85446 w 1124184"/>
              <a:gd name="connsiteY10" fmla="*/ 11950 h 714810"/>
              <a:gd name="connsiteX0" fmla="*/ 88370 w 1127108"/>
              <a:gd name="connsiteY0" fmla="*/ 11950 h 710835"/>
              <a:gd name="connsiteX1" fmla="*/ 7729 w 1127108"/>
              <a:gd name="connsiteY1" fmla="*/ 148427 h 710835"/>
              <a:gd name="connsiteX2" fmla="*/ 14553 w 1127108"/>
              <a:gd name="connsiteY2" fmla="*/ 516917 h 710835"/>
              <a:gd name="connsiteX3" fmla="*/ 107714 w 1127108"/>
              <a:gd name="connsiteY3" fmla="*/ 710835 h 710835"/>
              <a:gd name="connsiteX4" fmla="*/ 676470 w 1127108"/>
              <a:gd name="connsiteY4" fmla="*/ 707986 h 710835"/>
              <a:gd name="connsiteX5" fmla="*/ 1092726 w 1127108"/>
              <a:gd name="connsiteY5" fmla="*/ 701162 h 710835"/>
              <a:gd name="connsiteX6" fmla="*/ 1112560 w 1127108"/>
              <a:gd name="connsiteY6" fmla="*/ 698343 h 710835"/>
              <a:gd name="connsiteX7" fmla="*/ 1097191 w 1127108"/>
              <a:gd name="connsiteY7" fmla="*/ 8657 h 710835"/>
              <a:gd name="connsiteX8" fmla="*/ 1072255 w 1127108"/>
              <a:gd name="connsiteY8" fmla="*/ 23 h 710835"/>
              <a:gd name="connsiteX9" fmla="*/ 492225 w 1127108"/>
              <a:gd name="connsiteY9" fmla="*/ 11950 h 710835"/>
              <a:gd name="connsiteX10" fmla="*/ 88370 w 1127108"/>
              <a:gd name="connsiteY10" fmla="*/ 11950 h 710835"/>
              <a:gd name="connsiteX0" fmla="*/ 87062 w 1125800"/>
              <a:gd name="connsiteY0" fmla="*/ 11950 h 707986"/>
              <a:gd name="connsiteX1" fmla="*/ 6421 w 1125800"/>
              <a:gd name="connsiteY1" fmla="*/ 148427 h 707986"/>
              <a:gd name="connsiteX2" fmla="*/ 13245 w 1125800"/>
              <a:gd name="connsiteY2" fmla="*/ 516917 h 707986"/>
              <a:gd name="connsiteX3" fmla="*/ 78577 w 1125800"/>
              <a:gd name="connsiteY3" fmla="*/ 706859 h 707986"/>
              <a:gd name="connsiteX4" fmla="*/ 675162 w 1125800"/>
              <a:gd name="connsiteY4" fmla="*/ 707986 h 707986"/>
              <a:gd name="connsiteX5" fmla="*/ 1091418 w 1125800"/>
              <a:gd name="connsiteY5" fmla="*/ 701162 h 707986"/>
              <a:gd name="connsiteX6" fmla="*/ 1111252 w 1125800"/>
              <a:gd name="connsiteY6" fmla="*/ 698343 h 707986"/>
              <a:gd name="connsiteX7" fmla="*/ 1095883 w 1125800"/>
              <a:gd name="connsiteY7" fmla="*/ 8657 h 707986"/>
              <a:gd name="connsiteX8" fmla="*/ 1070947 w 1125800"/>
              <a:gd name="connsiteY8" fmla="*/ 23 h 707986"/>
              <a:gd name="connsiteX9" fmla="*/ 490917 w 1125800"/>
              <a:gd name="connsiteY9" fmla="*/ 11950 h 707986"/>
              <a:gd name="connsiteX10" fmla="*/ 87062 w 1125800"/>
              <a:gd name="connsiteY10" fmla="*/ 11950 h 707986"/>
              <a:gd name="connsiteX0" fmla="*/ 87062 w 1125800"/>
              <a:gd name="connsiteY0" fmla="*/ 11950 h 707986"/>
              <a:gd name="connsiteX1" fmla="*/ 6421 w 1125800"/>
              <a:gd name="connsiteY1" fmla="*/ 148427 h 707986"/>
              <a:gd name="connsiteX2" fmla="*/ 13245 w 1125800"/>
              <a:gd name="connsiteY2" fmla="*/ 516917 h 707986"/>
              <a:gd name="connsiteX3" fmla="*/ 78577 w 1125800"/>
              <a:gd name="connsiteY3" fmla="*/ 706859 h 707986"/>
              <a:gd name="connsiteX4" fmla="*/ 675162 w 1125800"/>
              <a:gd name="connsiteY4" fmla="*/ 707986 h 707986"/>
              <a:gd name="connsiteX5" fmla="*/ 1091418 w 1125800"/>
              <a:gd name="connsiteY5" fmla="*/ 701162 h 707986"/>
              <a:gd name="connsiteX6" fmla="*/ 1111252 w 1125800"/>
              <a:gd name="connsiteY6" fmla="*/ 698343 h 707986"/>
              <a:gd name="connsiteX7" fmla="*/ 1095883 w 1125800"/>
              <a:gd name="connsiteY7" fmla="*/ 8657 h 707986"/>
              <a:gd name="connsiteX8" fmla="*/ 1070947 w 1125800"/>
              <a:gd name="connsiteY8" fmla="*/ 23 h 707986"/>
              <a:gd name="connsiteX9" fmla="*/ 490917 w 1125800"/>
              <a:gd name="connsiteY9" fmla="*/ 11950 h 707986"/>
              <a:gd name="connsiteX10" fmla="*/ 87062 w 1125800"/>
              <a:gd name="connsiteY10" fmla="*/ 11950 h 707986"/>
              <a:gd name="connsiteX0" fmla="*/ 87233 w 1125971"/>
              <a:gd name="connsiteY0" fmla="*/ 11950 h 709417"/>
              <a:gd name="connsiteX1" fmla="*/ 6592 w 1125971"/>
              <a:gd name="connsiteY1" fmla="*/ 148427 h 709417"/>
              <a:gd name="connsiteX2" fmla="*/ 13416 w 1125971"/>
              <a:gd name="connsiteY2" fmla="*/ 516917 h 709417"/>
              <a:gd name="connsiteX3" fmla="*/ 82723 w 1125971"/>
              <a:gd name="connsiteY3" fmla="*/ 683005 h 709417"/>
              <a:gd name="connsiteX4" fmla="*/ 675333 w 1125971"/>
              <a:gd name="connsiteY4" fmla="*/ 707986 h 709417"/>
              <a:gd name="connsiteX5" fmla="*/ 1091589 w 1125971"/>
              <a:gd name="connsiteY5" fmla="*/ 701162 h 709417"/>
              <a:gd name="connsiteX6" fmla="*/ 1111423 w 1125971"/>
              <a:gd name="connsiteY6" fmla="*/ 698343 h 709417"/>
              <a:gd name="connsiteX7" fmla="*/ 1096054 w 1125971"/>
              <a:gd name="connsiteY7" fmla="*/ 8657 h 709417"/>
              <a:gd name="connsiteX8" fmla="*/ 1071118 w 1125971"/>
              <a:gd name="connsiteY8" fmla="*/ 23 h 709417"/>
              <a:gd name="connsiteX9" fmla="*/ 491088 w 1125971"/>
              <a:gd name="connsiteY9" fmla="*/ 11950 h 709417"/>
              <a:gd name="connsiteX10" fmla="*/ 87233 w 1125971"/>
              <a:gd name="connsiteY10" fmla="*/ 11950 h 709417"/>
              <a:gd name="connsiteX0" fmla="*/ 87233 w 1125971"/>
              <a:gd name="connsiteY0" fmla="*/ 11950 h 709417"/>
              <a:gd name="connsiteX1" fmla="*/ 6592 w 1125971"/>
              <a:gd name="connsiteY1" fmla="*/ 148427 h 709417"/>
              <a:gd name="connsiteX2" fmla="*/ 13416 w 1125971"/>
              <a:gd name="connsiteY2" fmla="*/ 516917 h 709417"/>
              <a:gd name="connsiteX3" fmla="*/ 82723 w 1125971"/>
              <a:gd name="connsiteY3" fmla="*/ 683005 h 709417"/>
              <a:gd name="connsiteX4" fmla="*/ 675333 w 1125971"/>
              <a:gd name="connsiteY4" fmla="*/ 707986 h 709417"/>
              <a:gd name="connsiteX5" fmla="*/ 1091589 w 1125971"/>
              <a:gd name="connsiteY5" fmla="*/ 701162 h 709417"/>
              <a:gd name="connsiteX6" fmla="*/ 1111423 w 1125971"/>
              <a:gd name="connsiteY6" fmla="*/ 698343 h 709417"/>
              <a:gd name="connsiteX7" fmla="*/ 1096054 w 1125971"/>
              <a:gd name="connsiteY7" fmla="*/ 8657 h 709417"/>
              <a:gd name="connsiteX8" fmla="*/ 1071118 w 1125971"/>
              <a:gd name="connsiteY8" fmla="*/ 23 h 709417"/>
              <a:gd name="connsiteX9" fmla="*/ 491088 w 1125971"/>
              <a:gd name="connsiteY9" fmla="*/ 11950 h 709417"/>
              <a:gd name="connsiteX10" fmla="*/ 87233 w 1125971"/>
              <a:gd name="connsiteY10" fmla="*/ 11950 h 709417"/>
              <a:gd name="connsiteX0" fmla="*/ 86576 w 1125314"/>
              <a:gd name="connsiteY0" fmla="*/ 11950 h 711474"/>
              <a:gd name="connsiteX1" fmla="*/ 5935 w 1125314"/>
              <a:gd name="connsiteY1" fmla="*/ 148427 h 711474"/>
              <a:gd name="connsiteX2" fmla="*/ 12759 w 1125314"/>
              <a:gd name="connsiteY2" fmla="*/ 516917 h 711474"/>
              <a:gd name="connsiteX3" fmla="*/ 66164 w 1125314"/>
              <a:gd name="connsiteY3" fmla="*/ 655175 h 711474"/>
              <a:gd name="connsiteX4" fmla="*/ 674676 w 1125314"/>
              <a:gd name="connsiteY4" fmla="*/ 707986 h 711474"/>
              <a:gd name="connsiteX5" fmla="*/ 1090932 w 1125314"/>
              <a:gd name="connsiteY5" fmla="*/ 701162 h 711474"/>
              <a:gd name="connsiteX6" fmla="*/ 1110766 w 1125314"/>
              <a:gd name="connsiteY6" fmla="*/ 698343 h 711474"/>
              <a:gd name="connsiteX7" fmla="*/ 1095397 w 1125314"/>
              <a:gd name="connsiteY7" fmla="*/ 8657 h 711474"/>
              <a:gd name="connsiteX8" fmla="*/ 1070461 w 1125314"/>
              <a:gd name="connsiteY8" fmla="*/ 23 h 711474"/>
              <a:gd name="connsiteX9" fmla="*/ 490431 w 1125314"/>
              <a:gd name="connsiteY9" fmla="*/ 11950 h 711474"/>
              <a:gd name="connsiteX10" fmla="*/ 86576 w 1125314"/>
              <a:gd name="connsiteY10" fmla="*/ 11950 h 711474"/>
              <a:gd name="connsiteX0" fmla="*/ 86576 w 1125314"/>
              <a:gd name="connsiteY0" fmla="*/ 11950 h 711474"/>
              <a:gd name="connsiteX1" fmla="*/ 5935 w 1125314"/>
              <a:gd name="connsiteY1" fmla="*/ 148427 h 711474"/>
              <a:gd name="connsiteX2" fmla="*/ 12759 w 1125314"/>
              <a:gd name="connsiteY2" fmla="*/ 516917 h 711474"/>
              <a:gd name="connsiteX3" fmla="*/ 66164 w 1125314"/>
              <a:gd name="connsiteY3" fmla="*/ 655175 h 711474"/>
              <a:gd name="connsiteX4" fmla="*/ 674676 w 1125314"/>
              <a:gd name="connsiteY4" fmla="*/ 707986 h 711474"/>
              <a:gd name="connsiteX5" fmla="*/ 1090932 w 1125314"/>
              <a:gd name="connsiteY5" fmla="*/ 701162 h 711474"/>
              <a:gd name="connsiteX6" fmla="*/ 1110766 w 1125314"/>
              <a:gd name="connsiteY6" fmla="*/ 698343 h 711474"/>
              <a:gd name="connsiteX7" fmla="*/ 1095397 w 1125314"/>
              <a:gd name="connsiteY7" fmla="*/ 8657 h 711474"/>
              <a:gd name="connsiteX8" fmla="*/ 1070461 w 1125314"/>
              <a:gd name="connsiteY8" fmla="*/ 23 h 711474"/>
              <a:gd name="connsiteX9" fmla="*/ 490431 w 1125314"/>
              <a:gd name="connsiteY9" fmla="*/ 11950 h 711474"/>
              <a:gd name="connsiteX10" fmla="*/ 86576 w 1125314"/>
              <a:gd name="connsiteY10" fmla="*/ 11950 h 711474"/>
              <a:gd name="connsiteX0" fmla="*/ 85384 w 1124122"/>
              <a:gd name="connsiteY0" fmla="*/ 11950 h 713533"/>
              <a:gd name="connsiteX1" fmla="*/ 4743 w 1124122"/>
              <a:gd name="connsiteY1" fmla="*/ 148427 h 713533"/>
              <a:gd name="connsiteX2" fmla="*/ 11567 w 1124122"/>
              <a:gd name="connsiteY2" fmla="*/ 516917 h 713533"/>
              <a:gd name="connsiteX3" fmla="*/ 29191 w 1124122"/>
              <a:gd name="connsiteY3" fmla="*/ 627346 h 713533"/>
              <a:gd name="connsiteX4" fmla="*/ 673484 w 1124122"/>
              <a:gd name="connsiteY4" fmla="*/ 707986 h 713533"/>
              <a:gd name="connsiteX5" fmla="*/ 1089740 w 1124122"/>
              <a:gd name="connsiteY5" fmla="*/ 701162 h 713533"/>
              <a:gd name="connsiteX6" fmla="*/ 1109574 w 1124122"/>
              <a:gd name="connsiteY6" fmla="*/ 698343 h 713533"/>
              <a:gd name="connsiteX7" fmla="*/ 1094205 w 1124122"/>
              <a:gd name="connsiteY7" fmla="*/ 8657 h 713533"/>
              <a:gd name="connsiteX8" fmla="*/ 1069269 w 1124122"/>
              <a:gd name="connsiteY8" fmla="*/ 23 h 713533"/>
              <a:gd name="connsiteX9" fmla="*/ 489239 w 1124122"/>
              <a:gd name="connsiteY9" fmla="*/ 11950 h 713533"/>
              <a:gd name="connsiteX10" fmla="*/ 85384 w 1124122"/>
              <a:gd name="connsiteY10" fmla="*/ 11950 h 713533"/>
              <a:gd name="connsiteX0" fmla="*/ 85384 w 1124122"/>
              <a:gd name="connsiteY0" fmla="*/ 11950 h 709545"/>
              <a:gd name="connsiteX1" fmla="*/ 4743 w 1124122"/>
              <a:gd name="connsiteY1" fmla="*/ 148427 h 709545"/>
              <a:gd name="connsiteX2" fmla="*/ 11567 w 1124122"/>
              <a:gd name="connsiteY2" fmla="*/ 516917 h 709545"/>
              <a:gd name="connsiteX3" fmla="*/ 29191 w 1124122"/>
              <a:gd name="connsiteY3" fmla="*/ 627346 h 709545"/>
              <a:gd name="connsiteX4" fmla="*/ 673484 w 1124122"/>
              <a:gd name="connsiteY4" fmla="*/ 707986 h 709545"/>
              <a:gd name="connsiteX5" fmla="*/ 1089740 w 1124122"/>
              <a:gd name="connsiteY5" fmla="*/ 701162 h 709545"/>
              <a:gd name="connsiteX6" fmla="*/ 1109574 w 1124122"/>
              <a:gd name="connsiteY6" fmla="*/ 698343 h 709545"/>
              <a:gd name="connsiteX7" fmla="*/ 1094205 w 1124122"/>
              <a:gd name="connsiteY7" fmla="*/ 8657 h 709545"/>
              <a:gd name="connsiteX8" fmla="*/ 1069269 w 1124122"/>
              <a:gd name="connsiteY8" fmla="*/ 23 h 709545"/>
              <a:gd name="connsiteX9" fmla="*/ 489239 w 1124122"/>
              <a:gd name="connsiteY9" fmla="*/ 11950 h 709545"/>
              <a:gd name="connsiteX10" fmla="*/ 85384 w 1124122"/>
              <a:gd name="connsiteY10" fmla="*/ 11950 h 709545"/>
              <a:gd name="connsiteX0" fmla="*/ 85384 w 1124122"/>
              <a:gd name="connsiteY0" fmla="*/ 11950 h 716478"/>
              <a:gd name="connsiteX1" fmla="*/ 4743 w 1124122"/>
              <a:gd name="connsiteY1" fmla="*/ 148427 h 716478"/>
              <a:gd name="connsiteX2" fmla="*/ 11567 w 1124122"/>
              <a:gd name="connsiteY2" fmla="*/ 516917 h 716478"/>
              <a:gd name="connsiteX3" fmla="*/ 29191 w 1124122"/>
              <a:gd name="connsiteY3" fmla="*/ 627346 h 716478"/>
              <a:gd name="connsiteX4" fmla="*/ 236651 w 1124122"/>
              <a:gd name="connsiteY4" fmla="*/ 710864 h 716478"/>
              <a:gd name="connsiteX5" fmla="*/ 673484 w 1124122"/>
              <a:gd name="connsiteY5" fmla="*/ 707986 h 716478"/>
              <a:gd name="connsiteX6" fmla="*/ 1089740 w 1124122"/>
              <a:gd name="connsiteY6" fmla="*/ 701162 h 716478"/>
              <a:gd name="connsiteX7" fmla="*/ 1109574 w 1124122"/>
              <a:gd name="connsiteY7" fmla="*/ 698343 h 716478"/>
              <a:gd name="connsiteX8" fmla="*/ 1094205 w 1124122"/>
              <a:gd name="connsiteY8" fmla="*/ 8657 h 716478"/>
              <a:gd name="connsiteX9" fmla="*/ 1069269 w 1124122"/>
              <a:gd name="connsiteY9" fmla="*/ 23 h 716478"/>
              <a:gd name="connsiteX10" fmla="*/ 489239 w 1124122"/>
              <a:gd name="connsiteY10" fmla="*/ 11950 h 716478"/>
              <a:gd name="connsiteX11" fmla="*/ 85384 w 1124122"/>
              <a:gd name="connsiteY11" fmla="*/ 11950 h 716478"/>
              <a:gd name="connsiteX0" fmla="*/ 87061 w 1125799"/>
              <a:gd name="connsiteY0" fmla="*/ 11950 h 716478"/>
              <a:gd name="connsiteX1" fmla="*/ 6420 w 1125799"/>
              <a:gd name="connsiteY1" fmla="*/ 148427 h 716478"/>
              <a:gd name="connsiteX2" fmla="*/ 13244 w 1125799"/>
              <a:gd name="connsiteY2" fmla="*/ 516917 h 716478"/>
              <a:gd name="connsiteX3" fmla="*/ 78576 w 1125799"/>
              <a:gd name="connsiteY3" fmla="*/ 651199 h 716478"/>
              <a:gd name="connsiteX4" fmla="*/ 238328 w 1125799"/>
              <a:gd name="connsiteY4" fmla="*/ 710864 h 716478"/>
              <a:gd name="connsiteX5" fmla="*/ 675161 w 1125799"/>
              <a:gd name="connsiteY5" fmla="*/ 707986 h 716478"/>
              <a:gd name="connsiteX6" fmla="*/ 1091417 w 1125799"/>
              <a:gd name="connsiteY6" fmla="*/ 701162 h 716478"/>
              <a:gd name="connsiteX7" fmla="*/ 1111251 w 1125799"/>
              <a:gd name="connsiteY7" fmla="*/ 698343 h 716478"/>
              <a:gd name="connsiteX8" fmla="*/ 1095882 w 1125799"/>
              <a:gd name="connsiteY8" fmla="*/ 8657 h 716478"/>
              <a:gd name="connsiteX9" fmla="*/ 1070946 w 1125799"/>
              <a:gd name="connsiteY9" fmla="*/ 23 h 716478"/>
              <a:gd name="connsiteX10" fmla="*/ 490916 w 1125799"/>
              <a:gd name="connsiteY10" fmla="*/ 11950 h 716478"/>
              <a:gd name="connsiteX11" fmla="*/ 87061 w 1125799"/>
              <a:gd name="connsiteY11" fmla="*/ 11950 h 716478"/>
              <a:gd name="connsiteX0" fmla="*/ 86895 w 1125633"/>
              <a:gd name="connsiteY0" fmla="*/ 11950 h 716478"/>
              <a:gd name="connsiteX1" fmla="*/ 6254 w 1125633"/>
              <a:gd name="connsiteY1" fmla="*/ 148427 h 716478"/>
              <a:gd name="connsiteX2" fmla="*/ 13078 w 1125633"/>
              <a:gd name="connsiteY2" fmla="*/ 516917 h 716478"/>
              <a:gd name="connsiteX3" fmla="*/ 74434 w 1125633"/>
              <a:gd name="connsiteY3" fmla="*/ 659150 h 716478"/>
              <a:gd name="connsiteX4" fmla="*/ 238162 w 1125633"/>
              <a:gd name="connsiteY4" fmla="*/ 710864 h 716478"/>
              <a:gd name="connsiteX5" fmla="*/ 674995 w 1125633"/>
              <a:gd name="connsiteY5" fmla="*/ 707986 h 716478"/>
              <a:gd name="connsiteX6" fmla="*/ 1091251 w 1125633"/>
              <a:gd name="connsiteY6" fmla="*/ 701162 h 716478"/>
              <a:gd name="connsiteX7" fmla="*/ 1111085 w 1125633"/>
              <a:gd name="connsiteY7" fmla="*/ 698343 h 716478"/>
              <a:gd name="connsiteX8" fmla="*/ 1095716 w 1125633"/>
              <a:gd name="connsiteY8" fmla="*/ 8657 h 716478"/>
              <a:gd name="connsiteX9" fmla="*/ 1070780 w 1125633"/>
              <a:gd name="connsiteY9" fmla="*/ 23 h 716478"/>
              <a:gd name="connsiteX10" fmla="*/ 490750 w 1125633"/>
              <a:gd name="connsiteY10" fmla="*/ 11950 h 716478"/>
              <a:gd name="connsiteX11" fmla="*/ 86895 w 1125633"/>
              <a:gd name="connsiteY11" fmla="*/ 11950 h 716478"/>
              <a:gd name="connsiteX0" fmla="*/ 86895 w 1125633"/>
              <a:gd name="connsiteY0" fmla="*/ 11950 h 716478"/>
              <a:gd name="connsiteX1" fmla="*/ 6254 w 1125633"/>
              <a:gd name="connsiteY1" fmla="*/ 148427 h 716478"/>
              <a:gd name="connsiteX2" fmla="*/ 13078 w 1125633"/>
              <a:gd name="connsiteY2" fmla="*/ 516917 h 716478"/>
              <a:gd name="connsiteX3" fmla="*/ 74434 w 1125633"/>
              <a:gd name="connsiteY3" fmla="*/ 659150 h 716478"/>
              <a:gd name="connsiteX4" fmla="*/ 238162 w 1125633"/>
              <a:gd name="connsiteY4" fmla="*/ 710864 h 716478"/>
              <a:gd name="connsiteX5" fmla="*/ 674995 w 1125633"/>
              <a:gd name="connsiteY5" fmla="*/ 707986 h 716478"/>
              <a:gd name="connsiteX6" fmla="*/ 1091251 w 1125633"/>
              <a:gd name="connsiteY6" fmla="*/ 701162 h 716478"/>
              <a:gd name="connsiteX7" fmla="*/ 1111085 w 1125633"/>
              <a:gd name="connsiteY7" fmla="*/ 698343 h 716478"/>
              <a:gd name="connsiteX8" fmla="*/ 1095716 w 1125633"/>
              <a:gd name="connsiteY8" fmla="*/ 8657 h 716478"/>
              <a:gd name="connsiteX9" fmla="*/ 1070780 w 1125633"/>
              <a:gd name="connsiteY9" fmla="*/ 23 h 716478"/>
              <a:gd name="connsiteX10" fmla="*/ 490750 w 1125633"/>
              <a:gd name="connsiteY10" fmla="*/ 11950 h 716478"/>
              <a:gd name="connsiteX11" fmla="*/ 198406 w 1125633"/>
              <a:gd name="connsiteY11" fmla="*/ 15123 h 716478"/>
              <a:gd name="connsiteX12" fmla="*/ 86895 w 1125633"/>
              <a:gd name="connsiteY12" fmla="*/ 11950 h 716478"/>
              <a:gd name="connsiteX0" fmla="*/ 91163 w 1125925"/>
              <a:gd name="connsiteY0" fmla="*/ 39779 h 716478"/>
              <a:gd name="connsiteX1" fmla="*/ 6546 w 1125925"/>
              <a:gd name="connsiteY1" fmla="*/ 148427 h 716478"/>
              <a:gd name="connsiteX2" fmla="*/ 13370 w 1125925"/>
              <a:gd name="connsiteY2" fmla="*/ 516917 h 716478"/>
              <a:gd name="connsiteX3" fmla="*/ 74726 w 1125925"/>
              <a:gd name="connsiteY3" fmla="*/ 659150 h 716478"/>
              <a:gd name="connsiteX4" fmla="*/ 238454 w 1125925"/>
              <a:gd name="connsiteY4" fmla="*/ 710864 h 716478"/>
              <a:gd name="connsiteX5" fmla="*/ 675287 w 1125925"/>
              <a:gd name="connsiteY5" fmla="*/ 707986 h 716478"/>
              <a:gd name="connsiteX6" fmla="*/ 1091543 w 1125925"/>
              <a:gd name="connsiteY6" fmla="*/ 701162 h 716478"/>
              <a:gd name="connsiteX7" fmla="*/ 1111377 w 1125925"/>
              <a:gd name="connsiteY7" fmla="*/ 698343 h 716478"/>
              <a:gd name="connsiteX8" fmla="*/ 1096008 w 1125925"/>
              <a:gd name="connsiteY8" fmla="*/ 8657 h 716478"/>
              <a:gd name="connsiteX9" fmla="*/ 1071072 w 1125925"/>
              <a:gd name="connsiteY9" fmla="*/ 23 h 716478"/>
              <a:gd name="connsiteX10" fmla="*/ 491042 w 1125925"/>
              <a:gd name="connsiteY10" fmla="*/ 11950 h 716478"/>
              <a:gd name="connsiteX11" fmla="*/ 198698 w 1125925"/>
              <a:gd name="connsiteY11" fmla="*/ 15123 h 716478"/>
              <a:gd name="connsiteX12" fmla="*/ 91163 w 1125925"/>
              <a:gd name="connsiteY12" fmla="*/ 39779 h 716478"/>
              <a:gd name="connsiteX0" fmla="*/ 91163 w 1125925"/>
              <a:gd name="connsiteY0" fmla="*/ 39779 h 716478"/>
              <a:gd name="connsiteX1" fmla="*/ 6546 w 1125925"/>
              <a:gd name="connsiteY1" fmla="*/ 148427 h 716478"/>
              <a:gd name="connsiteX2" fmla="*/ 13370 w 1125925"/>
              <a:gd name="connsiteY2" fmla="*/ 516917 h 716478"/>
              <a:gd name="connsiteX3" fmla="*/ 74726 w 1125925"/>
              <a:gd name="connsiteY3" fmla="*/ 659150 h 716478"/>
              <a:gd name="connsiteX4" fmla="*/ 238454 w 1125925"/>
              <a:gd name="connsiteY4" fmla="*/ 710864 h 716478"/>
              <a:gd name="connsiteX5" fmla="*/ 675287 w 1125925"/>
              <a:gd name="connsiteY5" fmla="*/ 707986 h 716478"/>
              <a:gd name="connsiteX6" fmla="*/ 1091543 w 1125925"/>
              <a:gd name="connsiteY6" fmla="*/ 701162 h 716478"/>
              <a:gd name="connsiteX7" fmla="*/ 1111377 w 1125925"/>
              <a:gd name="connsiteY7" fmla="*/ 698343 h 716478"/>
              <a:gd name="connsiteX8" fmla="*/ 1096008 w 1125925"/>
              <a:gd name="connsiteY8" fmla="*/ 8657 h 716478"/>
              <a:gd name="connsiteX9" fmla="*/ 1071072 w 1125925"/>
              <a:gd name="connsiteY9" fmla="*/ 23 h 716478"/>
              <a:gd name="connsiteX10" fmla="*/ 491042 w 1125925"/>
              <a:gd name="connsiteY10" fmla="*/ 11950 h 716478"/>
              <a:gd name="connsiteX11" fmla="*/ 238454 w 1125925"/>
              <a:gd name="connsiteY11" fmla="*/ 7171 h 716478"/>
              <a:gd name="connsiteX12" fmla="*/ 91163 w 1125925"/>
              <a:gd name="connsiteY12" fmla="*/ 39779 h 716478"/>
              <a:gd name="connsiteX0" fmla="*/ 91163 w 1133631"/>
              <a:gd name="connsiteY0" fmla="*/ 39779 h 716478"/>
              <a:gd name="connsiteX1" fmla="*/ 6546 w 1133631"/>
              <a:gd name="connsiteY1" fmla="*/ 148427 h 716478"/>
              <a:gd name="connsiteX2" fmla="*/ 13370 w 1133631"/>
              <a:gd name="connsiteY2" fmla="*/ 516917 h 716478"/>
              <a:gd name="connsiteX3" fmla="*/ 74726 w 1133631"/>
              <a:gd name="connsiteY3" fmla="*/ 659150 h 716478"/>
              <a:gd name="connsiteX4" fmla="*/ 238454 w 1133631"/>
              <a:gd name="connsiteY4" fmla="*/ 710864 h 716478"/>
              <a:gd name="connsiteX5" fmla="*/ 675287 w 1133631"/>
              <a:gd name="connsiteY5" fmla="*/ 707986 h 716478"/>
              <a:gd name="connsiteX6" fmla="*/ 1091543 w 1133631"/>
              <a:gd name="connsiteY6" fmla="*/ 701162 h 716478"/>
              <a:gd name="connsiteX7" fmla="*/ 1111377 w 1133631"/>
              <a:gd name="connsiteY7" fmla="*/ 698343 h 716478"/>
              <a:gd name="connsiteX8" fmla="*/ 1111911 w 1133631"/>
              <a:gd name="connsiteY8" fmla="*/ 8657 h 716478"/>
              <a:gd name="connsiteX9" fmla="*/ 1071072 w 1133631"/>
              <a:gd name="connsiteY9" fmla="*/ 23 h 716478"/>
              <a:gd name="connsiteX10" fmla="*/ 491042 w 1133631"/>
              <a:gd name="connsiteY10" fmla="*/ 11950 h 716478"/>
              <a:gd name="connsiteX11" fmla="*/ 238454 w 1133631"/>
              <a:gd name="connsiteY11" fmla="*/ 7171 h 716478"/>
              <a:gd name="connsiteX12" fmla="*/ 91163 w 1133631"/>
              <a:gd name="connsiteY12" fmla="*/ 39779 h 716478"/>
              <a:gd name="connsiteX0" fmla="*/ 91163 w 1115806"/>
              <a:gd name="connsiteY0" fmla="*/ 41810 h 718509"/>
              <a:gd name="connsiteX1" fmla="*/ 6546 w 1115806"/>
              <a:gd name="connsiteY1" fmla="*/ 150458 h 718509"/>
              <a:gd name="connsiteX2" fmla="*/ 13370 w 1115806"/>
              <a:gd name="connsiteY2" fmla="*/ 518948 h 718509"/>
              <a:gd name="connsiteX3" fmla="*/ 74726 w 1115806"/>
              <a:gd name="connsiteY3" fmla="*/ 661181 h 718509"/>
              <a:gd name="connsiteX4" fmla="*/ 238454 w 1115806"/>
              <a:gd name="connsiteY4" fmla="*/ 712895 h 718509"/>
              <a:gd name="connsiteX5" fmla="*/ 675287 w 1115806"/>
              <a:gd name="connsiteY5" fmla="*/ 710017 h 718509"/>
              <a:gd name="connsiteX6" fmla="*/ 1091543 w 1115806"/>
              <a:gd name="connsiteY6" fmla="*/ 703193 h 718509"/>
              <a:gd name="connsiteX7" fmla="*/ 1111377 w 1115806"/>
              <a:gd name="connsiteY7" fmla="*/ 700374 h 718509"/>
              <a:gd name="connsiteX8" fmla="*/ 1111911 w 1115806"/>
              <a:gd name="connsiteY8" fmla="*/ 10688 h 718509"/>
              <a:gd name="connsiteX9" fmla="*/ 1071072 w 1115806"/>
              <a:gd name="connsiteY9" fmla="*/ 2054 h 718509"/>
              <a:gd name="connsiteX10" fmla="*/ 491042 w 1115806"/>
              <a:gd name="connsiteY10" fmla="*/ 13981 h 718509"/>
              <a:gd name="connsiteX11" fmla="*/ 238454 w 1115806"/>
              <a:gd name="connsiteY11" fmla="*/ 9202 h 718509"/>
              <a:gd name="connsiteX12" fmla="*/ 91163 w 1115806"/>
              <a:gd name="connsiteY12" fmla="*/ 41810 h 7185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115806" h="718509">
                <a:moveTo>
                  <a:pt x="91163" y="41810"/>
                </a:moveTo>
                <a:cubicBezTo>
                  <a:pt x="52512" y="65353"/>
                  <a:pt x="19511" y="70935"/>
                  <a:pt x="6546" y="150458"/>
                </a:cubicBezTo>
                <a:cubicBezTo>
                  <a:pt x="-6419" y="229981"/>
                  <a:pt x="2007" y="433828"/>
                  <a:pt x="13370" y="518948"/>
                </a:cubicBezTo>
                <a:cubicBezTo>
                  <a:pt x="24733" y="604068"/>
                  <a:pt x="37212" y="628857"/>
                  <a:pt x="74726" y="661181"/>
                </a:cubicBezTo>
                <a:cubicBezTo>
                  <a:pt x="112240" y="693505"/>
                  <a:pt x="131072" y="699455"/>
                  <a:pt x="238454" y="712895"/>
                </a:cubicBezTo>
                <a:cubicBezTo>
                  <a:pt x="345836" y="726335"/>
                  <a:pt x="533106" y="711634"/>
                  <a:pt x="675287" y="710017"/>
                </a:cubicBezTo>
                <a:cubicBezTo>
                  <a:pt x="817468" y="708400"/>
                  <a:pt x="954900" y="711498"/>
                  <a:pt x="1091543" y="703193"/>
                </a:cubicBezTo>
                <a:cubicBezTo>
                  <a:pt x="1100738" y="702634"/>
                  <a:pt x="1106658" y="693871"/>
                  <a:pt x="1111377" y="700374"/>
                </a:cubicBezTo>
                <a:cubicBezTo>
                  <a:pt x="1112121" y="591583"/>
                  <a:pt x="1120616" y="119123"/>
                  <a:pt x="1111911" y="10688"/>
                </a:cubicBezTo>
                <a:cubicBezTo>
                  <a:pt x="1120426" y="11113"/>
                  <a:pt x="1114915" y="5480"/>
                  <a:pt x="1071072" y="2054"/>
                </a:cubicBezTo>
                <a:cubicBezTo>
                  <a:pt x="967907" y="-6008"/>
                  <a:pt x="652340" y="12127"/>
                  <a:pt x="491042" y="13981"/>
                </a:cubicBezTo>
                <a:lnTo>
                  <a:pt x="238454" y="9202"/>
                </a:lnTo>
                <a:cubicBezTo>
                  <a:pt x="171145" y="9202"/>
                  <a:pt x="129814" y="18267"/>
                  <a:pt x="91163" y="41810"/>
                </a:cubicBezTo>
                <a:close/>
              </a:path>
            </a:pathLst>
          </a:custGeom>
          <a:noFill/>
          <a:ln w="19050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3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+mn-ea"/>
            </a:endParaRPr>
          </a:p>
        </p:txBody>
      </p:sp>
      <p:grpSp>
        <p:nvGrpSpPr>
          <p:cNvPr id="106" name="グループ化 105"/>
          <p:cNvGrpSpPr/>
          <p:nvPr/>
        </p:nvGrpSpPr>
        <p:grpSpPr>
          <a:xfrm>
            <a:off x="2411961" y="6491542"/>
            <a:ext cx="760885" cy="905760"/>
            <a:chOff x="6727797" y="3681328"/>
            <a:chExt cx="798632" cy="623136"/>
          </a:xfrm>
        </p:grpSpPr>
        <p:sp>
          <p:nvSpPr>
            <p:cNvPr id="107" name="フリーフォーム 106"/>
            <p:cNvSpPr/>
            <p:nvPr/>
          </p:nvSpPr>
          <p:spPr bwMode="auto">
            <a:xfrm>
              <a:off x="6727797" y="3681328"/>
              <a:ext cx="796530" cy="320334"/>
            </a:xfrm>
            <a:custGeom>
              <a:avLst/>
              <a:gdLst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9574 w 1103243"/>
                <a:gd name="connsiteY2" fmla="*/ 59635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6689 w 1103243"/>
                <a:gd name="connsiteY2" fmla="*/ 92210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9087 w 1103243"/>
                <a:gd name="connsiteY3" fmla="*/ 99392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6202 w 1103243"/>
                <a:gd name="connsiteY3" fmla="*/ 141740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08721 w 1103243"/>
                <a:gd name="connsiteY3" fmla="*/ 119270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8174 w 1103243"/>
                <a:gd name="connsiteY4" fmla="*/ 159026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898692 w 1103243"/>
                <a:gd name="connsiteY10" fmla="*/ 334342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34278 w 1103243"/>
                <a:gd name="connsiteY11" fmla="*/ 32799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00933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521788 w 1103243"/>
                <a:gd name="connsiteY7" fmla="*/ 300438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87154 w 1103243"/>
                <a:gd name="connsiteY11" fmla="*/ 337600 h 357809"/>
                <a:gd name="connsiteX12" fmla="*/ 961210 w 1103243"/>
                <a:gd name="connsiteY12" fmla="*/ 347704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7 w 1103243"/>
                <a:gd name="connsiteY8" fmla="*/ 31722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394869 w 1103243"/>
                <a:gd name="connsiteY6" fmla="*/ 284150 h 357809"/>
                <a:gd name="connsiteX7" fmla="*/ 521788 w 1103243"/>
                <a:gd name="connsiteY7" fmla="*/ 300438 h 357809"/>
                <a:gd name="connsiteX8" fmla="*/ 612055 w 1103243"/>
                <a:gd name="connsiteY8" fmla="*/ 316887 h 357809"/>
                <a:gd name="connsiteX9" fmla="*/ 708562 w 1103243"/>
                <a:gd name="connsiteY9" fmla="*/ 326993 h 357809"/>
                <a:gd name="connsiteX10" fmla="*/ 786163 w 1103243"/>
                <a:gd name="connsiteY10" fmla="*/ 333842 h 357809"/>
                <a:gd name="connsiteX11" fmla="*/ 887154 w 1103243"/>
                <a:gd name="connsiteY11" fmla="*/ 337600 h 357809"/>
                <a:gd name="connsiteX12" fmla="*/ 981402 w 1103243"/>
                <a:gd name="connsiteY12" fmla="*/ 344446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10210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11466 w 1114709"/>
                <a:gd name="connsiteY0" fmla="*/ 1471 h 359280"/>
                <a:gd name="connsiteX1" fmla="*/ 3660 w 1114709"/>
                <a:gd name="connsiteY1" fmla="*/ 9121 h 359280"/>
                <a:gd name="connsiteX2" fmla="*/ 78155 w 1114709"/>
                <a:gd name="connsiteY2" fmla="*/ 93681 h 359280"/>
                <a:gd name="connsiteX3" fmla="*/ 137477 w 1114709"/>
                <a:gd name="connsiteY3" fmla="*/ 166013 h 359280"/>
                <a:gd name="connsiteX4" fmla="*/ 204417 w 1114709"/>
                <a:gd name="connsiteY4" fmla="*/ 223729 h 359280"/>
                <a:gd name="connsiteX5" fmla="*/ 298102 w 1114709"/>
                <a:gd name="connsiteY5" fmla="*/ 261480 h 359280"/>
                <a:gd name="connsiteX6" fmla="*/ 406335 w 1114709"/>
                <a:gd name="connsiteY6" fmla="*/ 285621 h 359280"/>
                <a:gd name="connsiteX7" fmla="*/ 533254 w 1114709"/>
                <a:gd name="connsiteY7" fmla="*/ 311681 h 359280"/>
                <a:gd name="connsiteX8" fmla="*/ 623521 w 1114709"/>
                <a:gd name="connsiteY8" fmla="*/ 318358 h 359280"/>
                <a:gd name="connsiteX9" fmla="*/ 720028 w 1114709"/>
                <a:gd name="connsiteY9" fmla="*/ 328464 h 359280"/>
                <a:gd name="connsiteX10" fmla="*/ 797629 w 1114709"/>
                <a:gd name="connsiteY10" fmla="*/ 335313 h 359280"/>
                <a:gd name="connsiteX11" fmla="*/ 898620 w 1114709"/>
                <a:gd name="connsiteY11" fmla="*/ 339071 h 359280"/>
                <a:gd name="connsiteX12" fmla="*/ 992868 w 1114709"/>
                <a:gd name="connsiteY12" fmla="*/ 345917 h 359280"/>
                <a:gd name="connsiteX13" fmla="*/ 1114709 w 1114709"/>
                <a:gd name="connsiteY13" fmla="*/ 359280 h 359280"/>
                <a:gd name="connsiteX0" fmla="*/ 78 w 1103321"/>
                <a:gd name="connsiteY0" fmla="*/ 0 h 357809"/>
                <a:gd name="connsiteX1" fmla="*/ 25284 w 1103321"/>
                <a:gd name="connsiteY1" fmla="*/ 351199 h 357809"/>
                <a:gd name="connsiteX2" fmla="*/ 66767 w 1103321"/>
                <a:gd name="connsiteY2" fmla="*/ 92210 h 357809"/>
                <a:gd name="connsiteX3" fmla="*/ 126089 w 1103321"/>
                <a:gd name="connsiteY3" fmla="*/ 164542 h 357809"/>
                <a:gd name="connsiteX4" fmla="*/ 193029 w 1103321"/>
                <a:gd name="connsiteY4" fmla="*/ 222258 h 357809"/>
                <a:gd name="connsiteX5" fmla="*/ 286714 w 1103321"/>
                <a:gd name="connsiteY5" fmla="*/ 260009 h 357809"/>
                <a:gd name="connsiteX6" fmla="*/ 394947 w 1103321"/>
                <a:gd name="connsiteY6" fmla="*/ 284150 h 357809"/>
                <a:gd name="connsiteX7" fmla="*/ 521866 w 1103321"/>
                <a:gd name="connsiteY7" fmla="*/ 310210 h 357809"/>
                <a:gd name="connsiteX8" fmla="*/ 612133 w 1103321"/>
                <a:gd name="connsiteY8" fmla="*/ 316887 h 357809"/>
                <a:gd name="connsiteX9" fmla="*/ 708640 w 1103321"/>
                <a:gd name="connsiteY9" fmla="*/ 326993 h 357809"/>
                <a:gd name="connsiteX10" fmla="*/ 786241 w 1103321"/>
                <a:gd name="connsiteY10" fmla="*/ 333842 h 357809"/>
                <a:gd name="connsiteX11" fmla="*/ 887232 w 1103321"/>
                <a:gd name="connsiteY11" fmla="*/ 337600 h 357809"/>
                <a:gd name="connsiteX12" fmla="*/ 981480 w 1103321"/>
                <a:gd name="connsiteY12" fmla="*/ 344446 h 357809"/>
                <a:gd name="connsiteX13" fmla="*/ 1103321 w 1103321"/>
                <a:gd name="connsiteY13" fmla="*/ 357809 h 357809"/>
                <a:gd name="connsiteX0" fmla="*/ 11 w 1197812"/>
                <a:gd name="connsiteY0" fmla="*/ 272306 h 272575"/>
                <a:gd name="connsiteX1" fmla="*/ 119775 w 1197812"/>
                <a:gd name="connsiteY1" fmla="*/ 265965 h 272575"/>
                <a:gd name="connsiteX2" fmla="*/ 161258 w 1197812"/>
                <a:gd name="connsiteY2" fmla="*/ 6976 h 272575"/>
                <a:gd name="connsiteX3" fmla="*/ 220580 w 1197812"/>
                <a:gd name="connsiteY3" fmla="*/ 79308 h 272575"/>
                <a:gd name="connsiteX4" fmla="*/ 287520 w 1197812"/>
                <a:gd name="connsiteY4" fmla="*/ 137024 h 272575"/>
                <a:gd name="connsiteX5" fmla="*/ 381205 w 1197812"/>
                <a:gd name="connsiteY5" fmla="*/ 174775 h 272575"/>
                <a:gd name="connsiteX6" fmla="*/ 489438 w 1197812"/>
                <a:gd name="connsiteY6" fmla="*/ 198916 h 272575"/>
                <a:gd name="connsiteX7" fmla="*/ 616357 w 1197812"/>
                <a:gd name="connsiteY7" fmla="*/ 224976 h 272575"/>
                <a:gd name="connsiteX8" fmla="*/ 706624 w 1197812"/>
                <a:gd name="connsiteY8" fmla="*/ 231653 h 272575"/>
                <a:gd name="connsiteX9" fmla="*/ 803131 w 1197812"/>
                <a:gd name="connsiteY9" fmla="*/ 241759 h 272575"/>
                <a:gd name="connsiteX10" fmla="*/ 880732 w 1197812"/>
                <a:gd name="connsiteY10" fmla="*/ 248608 h 272575"/>
                <a:gd name="connsiteX11" fmla="*/ 981723 w 1197812"/>
                <a:gd name="connsiteY11" fmla="*/ 252366 h 272575"/>
                <a:gd name="connsiteX12" fmla="*/ 1075971 w 1197812"/>
                <a:gd name="connsiteY12" fmla="*/ 259212 h 272575"/>
                <a:gd name="connsiteX13" fmla="*/ 1197812 w 1197812"/>
                <a:gd name="connsiteY13" fmla="*/ 272575 h 272575"/>
                <a:gd name="connsiteX0" fmla="*/ 12 w 1197813"/>
                <a:gd name="connsiteY0" fmla="*/ 328625 h 328894"/>
                <a:gd name="connsiteX1" fmla="*/ 114214 w 1197813"/>
                <a:gd name="connsiteY1" fmla="*/ 498 h 328894"/>
                <a:gd name="connsiteX2" fmla="*/ 161259 w 1197813"/>
                <a:gd name="connsiteY2" fmla="*/ 63295 h 328894"/>
                <a:gd name="connsiteX3" fmla="*/ 220581 w 1197813"/>
                <a:gd name="connsiteY3" fmla="*/ 135627 h 328894"/>
                <a:gd name="connsiteX4" fmla="*/ 287521 w 1197813"/>
                <a:gd name="connsiteY4" fmla="*/ 193343 h 328894"/>
                <a:gd name="connsiteX5" fmla="*/ 381206 w 1197813"/>
                <a:gd name="connsiteY5" fmla="*/ 231094 h 328894"/>
                <a:gd name="connsiteX6" fmla="*/ 489439 w 1197813"/>
                <a:gd name="connsiteY6" fmla="*/ 255235 h 328894"/>
                <a:gd name="connsiteX7" fmla="*/ 616358 w 1197813"/>
                <a:gd name="connsiteY7" fmla="*/ 281295 h 328894"/>
                <a:gd name="connsiteX8" fmla="*/ 706625 w 1197813"/>
                <a:gd name="connsiteY8" fmla="*/ 287972 h 328894"/>
                <a:gd name="connsiteX9" fmla="*/ 803132 w 1197813"/>
                <a:gd name="connsiteY9" fmla="*/ 298078 h 328894"/>
                <a:gd name="connsiteX10" fmla="*/ 880733 w 1197813"/>
                <a:gd name="connsiteY10" fmla="*/ 304927 h 328894"/>
                <a:gd name="connsiteX11" fmla="*/ 981724 w 1197813"/>
                <a:gd name="connsiteY11" fmla="*/ 308685 h 328894"/>
                <a:gd name="connsiteX12" fmla="*/ 1075972 w 1197813"/>
                <a:gd name="connsiteY12" fmla="*/ 315531 h 328894"/>
                <a:gd name="connsiteX13" fmla="*/ 1197813 w 1197813"/>
                <a:gd name="connsiteY13" fmla="*/ 328894 h 328894"/>
                <a:gd name="connsiteX0" fmla="*/ 21818 w 1086124"/>
                <a:gd name="connsiteY0" fmla="*/ 313324 h 328917"/>
                <a:gd name="connsiteX1" fmla="*/ 2525 w 1086124"/>
                <a:gd name="connsiteY1" fmla="*/ 521 h 328917"/>
                <a:gd name="connsiteX2" fmla="*/ 49570 w 1086124"/>
                <a:gd name="connsiteY2" fmla="*/ 63318 h 328917"/>
                <a:gd name="connsiteX3" fmla="*/ 108892 w 1086124"/>
                <a:gd name="connsiteY3" fmla="*/ 135650 h 328917"/>
                <a:gd name="connsiteX4" fmla="*/ 175832 w 1086124"/>
                <a:gd name="connsiteY4" fmla="*/ 193366 h 328917"/>
                <a:gd name="connsiteX5" fmla="*/ 269517 w 1086124"/>
                <a:gd name="connsiteY5" fmla="*/ 231117 h 328917"/>
                <a:gd name="connsiteX6" fmla="*/ 377750 w 1086124"/>
                <a:gd name="connsiteY6" fmla="*/ 255258 h 328917"/>
                <a:gd name="connsiteX7" fmla="*/ 504669 w 1086124"/>
                <a:gd name="connsiteY7" fmla="*/ 281318 h 328917"/>
                <a:gd name="connsiteX8" fmla="*/ 594936 w 1086124"/>
                <a:gd name="connsiteY8" fmla="*/ 287995 h 328917"/>
                <a:gd name="connsiteX9" fmla="*/ 691443 w 1086124"/>
                <a:gd name="connsiteY9" fmla="*/ 298101 h 328917"/>
                <a:gd name="connsiteX10" fmla="*/ 769044 w 1086124"/>
                <a:gd name="connsiteY10" fmla="*/ 304950 h 328917"/>
                <a:gd name="connsiteX11" fmla="*/ 870035 w 1086124"/>
                <a:gd name="connsiteY11" fmla="*/ 308708 h 328917"/>
                <a:gd name="connsiteX12" fmla="*/ 964283 w 1086124"/>
                <a:gd name="connsiteY12" fmla="*/ 315554 h 328917"/>
                <a:gd name="connsiteX13" fmla="*/ 1086124 w 1086124"/>
                <a:gd name="connsiteY13" fmla="*/ 328917 h 328917"/>
                <a:gd name="connsiteX0" fmla="*/ 21818 w 1063876"/>
                <a:gd name="connsiteY0" fmla="*/ 313324 h 318702"/>
                <a:gd name="connsiteX1" fmla="*/ 2525 w 1063876"/>
                <a:gd name="connsiteY1" fmla="*/ 521 h 318702"/>
                <a:gd name="connsiteX2" fmla="*/ 49570 w 1063876"/>
                <a:gd name="connsiteY2" fmla="*/ 63318 h 318702"/>
                <a:gd name="connsiteX3" fmla="*/ 108892 w 1063876"/>
                <a:gd name="connsiteY3" fmla="*/ 135650 h 318702"/>
                <a:gd name="connsiteX4" fmla="*/ 175832 w 1063876"/>
                <a:gd name="connsiteY4" fmla="*/ 193366 h 318702"/>
                <a:gd name="connsiteX5" fmla="*/ 269517 w 1063876"/>
                <a:gd name="connsiteY5" fmla="*/ 231117 h 318702"/>
                <a:gd name="connsiteX6" fmla="*/ 377750 w 1063876"/>
                <a:gd name="connsiteY6" fmla="*/ 255258 h 318702"/>
                <a:gd name="connsiteX7" fmla="*/ 504669 w 1063876"/>
                <a:gd name="connsiteY7" fmla="*/ 281318 h 318702"/>
                <a:gd name="connsiteX8" fmla="*/ 594936 w 1063876"/>
                <a:gd name="connsiteY8" fmla="*/ 287995 h 318702"/>
                <a:gd name="connsiteX9" fmla="*/ 691443 w 1063876"/>
                <a:gd name="connsiteY9" fmla="*/ 298101 h 318702"/>
                <a:gd name="connsiteX10" fmla="*/ 769044 w 1063876"/>
                <a:gd name="connsiteY10" fmla="*/ 304950 h 318702"/>
                <a:gd name="connsiteX11" fmla="*/ 870035 w 1063876"/>
                <a:gd name="connsiteY11" fmla="*/ 308708 h 318702"/>
                <a:gd name="connsiteX12" fmla="*/ 964283 w 1063876"/>
                <a:gd name="connsiteY12" fmla="*/ 315554 h 318702"/>
                <a:gd name="connsiteX13" fmla="*/ 1063876 w 1063876"/>
                <a:gd name="connsiteY13" fmla="*/ 318702 h 318702"/>
                <a:gd name="connsiteX0" fmla="*/ 21818 w 964283"/>
                <a:gd name="connsiteY0" fmla="*/ 313324 h 315554"/>
                <a:gd name="connsiteX1" fmla="*/ 2525 w 964283"/>
                <a:gd name="connsiteY1" fmla="*/ 521 h 315554"/>
                <a:gd name="connsiteX2" fmla="*/ 49570 w 964283"/>
                <a:gd name="connsiteY2" fmla="*/ 63318 h 315554"/>
                <a:gd name="connsiteX3" fmla="*/ 108892 w 964283"/>
                <a:gd name="connsiteY3" fmla="*/ 135650 h 315554"/>
                <a:gd name="connsiteX4" fmla="*/ 175832 w 964283"/>
                <a:gd name="connsiteY4" fmla="*/ 193366 h 315554"/>
                <a:gd name="connsiteX5" fmla="*/ 269517 w 964283"/>
                <a:gd name="connsiteY5" fmla="*/ 231117 h 315554"/>
                <a:gd name="connsiteX6" fmla="*/ 377750 w 964283"/>
                <a:gd name="connsiteY6" fmla="*/ 255258 h 315554"/>
                <a:gd name="connsiteX7" fmla="*/ 504669 w 964283"/>
                <a:gd name="connsiteY7" fmla="*/ 281318 h 315554"/>
                <a:gd name="connsiteX8" fmla="*/ 594936 w 964283"/>
                <a:gd name="connsiteY8" fmla="*/ 287995 h 315554"/>
                <a:gd name="connsiteX9" fmla="*/ 691443 w 964283"/>
                <a:gd name="connsiteY9" fmla="*/ 298101 h 315554"/>
                <a:gd name="connsiteX10" fmla="*/ 769044 w 964283"/>
                <a:gd name="connsiteY10" fmla="*/ 304950 h 315554"/>
                <a:gd name="connsiteX11" fmla="*/ 870035 w 964283"/>
                <a:gd name="connsiteY11" fmla="*/ 308708 h 315554"/>
                <a:gd name="connsiteX12" fmla="*/ 964283 w 964283"/>
                <a:gd name="connsiteY12" fmla="*/ 315554 h 315554"/>
                <a:gd name="connsiteX0" fmla="*/ 21818 w 870035"/>
                <a:gd name="connsiteY0" fmla="*/ 313324 h 313327"/>
                <a:gd name="connsiteX1" fmla="*/ 2525 w 870035"/>
                <a:gd name="connsiteY1" fmla="*/ 521 h 313327"/>
                <a:gd name="connsiteX2" fmla="*/ 49570 w 870035"/>
                <a:gd name="connsiteY2" fmla="*/ 63318 h 313327"/>
                <a:gd name="connsiteX3" fmla="*/ 108892 w 870035"/>
                <a:gd name="connsiteY3" fmla="*/ 135650 h 313327"/>
                <a:gd name="connsiteX4" fmla="*/ 175832 w 870035"/>
                <a:gd name="connsiteY4" fmla="*/ 193366 h 313327"/>
                <a:gd name="connsiteX5" fmla="*/ 269517 w 870035"/>
                <a:gd name="connsiteY5" fmla="*/ 231117 h 313327"/>
                <a:gd name="connsiteX6" fmla="*/ 377750 w 870035"/>
                <a:gd name="connsiteY6" fmla="*/ 255258 h 313327"/>
                <a:gd name="connsiteX7" fmla="*/ 504669 w 870035"/>
                <a:gd name="connsiteY7" fmla="*/ 281318 h 313327"/>
                <a:gd name="connsiteX8" fmla="*/ 594936 w 870035"/>
                <a:gd name="connsiteY8" fmla="*/ 287995 h 313327"/>
                <a:gd name="connsiteX9" fmla="*/ 691443 w 870035"/>
                <a:gd name="connsiteY9" fmla="*/ 298101 h 313327"/>
                <a:gd name="connsiteX10" fmla="*/ 769044 w 870035"/>
                <a:gd name="connsiteY10" fmla="*/ 304950 h 313327"/>
                <a:gd name="connsiteX11" fmla="*/ 870035 w 870035"/>
                <a:gd name="connsiteY11" fmla="*/ 308708 h 313327"/>
                <a:gd name="connsiteX0" fmla="*/ 225 w 881816"/>
                <a:gd name="connsiteY0" fmla="*/ 318424 h 318426"/>
                <a:gd name="connsiteX1" fmla="*/ 14306 w 881816"/>
                <a:gd name="connsiteY1" fmla="*/ 514 h 318426"/>
                <a:gd name="connsiteX2" fmla="*/ 61351 w 881816"/>
                <a:gd name="connsiteY2" fmla="*/ 63311 h 318426"/>
                <a:gd name="connsiteX3" fmla="*/ 120673 w 881816"/>
                <a:gd name="connsiteY3" fmla="*/ 135643 h 318426"/>
                <a:gd name="connsiteX4" fmla="*/ 187613 w 881816"/>
                <a:gd name="connsiteY4" fmla="*/ 193359 h 318426"/>
                <a:gd name="connsiteX5" fmla="*/ 281298 w 881816"/>
                <a:gd name="connsiteY5" fmla="*/ 231110 h 318426"/>
                <a:gd name="connsiteX6" fmla="*/ 389531 w 881816"/>
                <a:gd name="connsiteY6" fmla="*/ 255251 h 318426"/>
                <a:gd name="connsiteX7" fmla="*/ 516450 w 881816"/>
                <a:gd name="connsiteY7" fmla="*/ 281311 h 318426"/>
                <a:gd name="connsiteX8" fmla="*/ 606717 w 881816"/>
                <a:gd name="connsiteY8" fmla="*/ 287988 h 318426"/>
                <a:gd name="connsiteX9" fmla="*/ 703224 w 881816"/>
                <a:gd name="connsiteY9" fmla="*/ 298094 h 318426"/>
                <a:gd name="connsiteX10" fmla="*/ 780825 w 881816"/>
                <a:gd name="connsiteY10" fmla="*/ 304943 h 318426"/>
                <a:gd name="connsiteX11" fmla="*/ 881816 w 881816"/>
                <a:gd name="connsiteY11" fmla="*/ 308701 h 318426"/>
                <a:gd name="connsiteX0" fmla="*/ 4256 w 885847"/>
                <a:gd name="connsiteY0" fmla="*/ 326159 h 326162"/>
                <a:gd name="connsiteX1" fmla="*/ 5683 w 885847"/>
                <a:gd name="connsiteY1" fmla="*/ 503 h 326162"/>
                <a:gd name="connsiteX2" fmla="*/ 65382 w 885847"/>
                <a:gd name="connsiteY2" fmla="*/ 71046 h 326162"/>
                <a:gd name="connsiteX3" fmla="*/ 124704 w 885847"/>
                <a:gd name="connsiteY3" fmla="*/ 143378 h 326162"/>
                <a:gd name="connsiteX4" fmla="*/ 191644 w 885847"/>
                <a:gd name="connsiteY4" fmla="*/ 201094 h 326162"/>
                <a:gd name="connsiteX5" fmla="*/ 285329 w 885847"/>
                <a:gd name="connsiteY5" fmla="*/ 238845 h 326162"/>
                <a:gd name="connsiteX6" fmla="*/ 393562 w 885847"/>
                <a:gd name="connsiteY6" fmla="*/ 262986 h 326162"/>
                <a:gd name="connsiteX7" fmla="*/ 520481 w 885847"/>
                <a:gd name="connsiteY7" fmla="*/ 289046 h 326162"/>
                <a:gd name="connsiteX8" fmla="*/ 610748 w 885847"/>
                <a:gd name="connsiteY8" fmla="*/ 295723 h 326162"/>
                <a:gd name="connsiteX9" fmla="*/ 707255 w 885847"/>
                <a:gd name="connsiteY9" fmla="*/ 305829 h 326162"/>
                <a:gd name="connsiteX10" fmla="*/ 784856 w 885847"/>
                <a:gd name="connsiteY10" fmla="*/ 312678 h 326162"/>
                <a:gd name="connsiteX11" fmla="*/ 885847 w 885847"/>
                <a:gd name="connsiteY11" fmla="*/ 316436 h 326162"/>
                <a:gd name="connsiteX0" fmla="*/ 250 w 881841"/>
                <a:gd name="connsiteY0" fmla="*/ 325656 h 325661"/>
                <a:gd name="connsiteX1" fmla="*/ 1677 w 881841"/>
                <a:gd name="connsiteY1" fmla="*/ 0 h 325661"/>
                <a:gd name="connsiteX2" fmla="*/ 61376 w 881841"/>
                <a:gd name="connsiteY2" fmla="*/ 70543 h 325661"/>
                <a:gd name="connsiteX3" fmla="*/ 120698 w 881841"/>
                <a:gd name="connsiteY3" fmla="*/ 142875 h 325661"/>
                <a:gd name="connsiteX4" fmla="*/ 187638 w 881841"/>
                <a:gd name="connsiteY4" fmla="*/ 200591 h 325661"/>
                <a:gd name="connsiteX5" fmla="*/ 281323 w 881841"/>
                <a:gd name="connsiteY5" fmla="*/ 238342 h 325661"/>
                <a:gd name="connsiteX6" fmla="*/ 389556 w 881841"/>
                <a:gd name="connsiteY6" fmla="*/ 262483 h 325661"/>
                <a:gd name="connsiteX7" fmla="*/ 516475 w 881841"/>
                <a:gd name="connsiteY7" fmla="*/ 288543 h 325661"/>
                <a:gd name="connsiteX8" fmla="*/ 606742 w 881841"/>
                <a:gd name="connsiteY8" fmla="*/ 295220 h 325661"/>
                <a:gd name="connsiteX9" fmla="*/ 703249 w 881841"/>
                <a:gd name="connsiteY9" fmla="*/ 305326 h 325661"/>
                <a:gd name="connsiteX10" fmla="*/ 780850 w 881841"/>
                <a:gd name="connsiteY10" fmla="*/ 312175 h 325661"/>
                <a:gd name="connsiteX11" fmla="*/ 881841 w 881841"/>
                <a:gd name="connsiteY11" fmla="*/ 315933 h 325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81841" h="325661">
                  <a:moveTo>
                    <a:pt x="250" y="325656"/>
                  </a:moveTo>
                  <a:cubicBezTo>
                    <a:pt x="-1051" y="326931"/>
                    <a:pt x="3217" y="104706"/>
                    <a:pt x="1677" y="0"/>
                  </a:cubicBezTo>
                  <a:cubicBezTo>
                    <a:pt x="12792" y="15368"/>
                    <a:pt x="41539" y="46731"/>
                    <a:pt x="61376" y="70543"/>
                  </a:cubicBezTo>
                  <a:cubicBezTo>
                    <a:pt x="81213" y="94355"/>
                    <a:pt x="99654" y="121200"/>
                    <a:pt x="120698" y="142875"/>
                  </a:cubicBezTo>
                  <a:cubicBezTo>
                    <a:pt x="141742" y="164550"/>
                    <a:pt x="161348" y="185766"/>
                    <a:pt x="187638" y="200591"/>
                  </a:cubicBezTo>
                  <a:cubicBezTo>
                    <a:pt x="213928" y="215416"/>
                    <a:pt x="247670" y="228027"/>
                    <a:pt x="281323" y="238342"/>
                  </a:cubicBezTo>
                  <a:cubicBezTo>
                    <a:pt x="314976" y="248657"/>
                    <a:pt x="350364" y="255745"/>
                    <a:pt x="389556" y="262483"/>
                  </a:cubicBezTo>
                  <a:cubicBezTo>
                    <a:pt x="412559" y="266938"/>
                    <a:pt x="480758" y="281458"/>
                    <a:pt x="516475" y="288543"/>
                  </a:cubicBezTo>
                  <a:cubicBezTo>
                    <a:pt x="545603" y="291854"/>
                    <a:pt x="575613" y="292423"/>
                    <a:pt x="606742" y="295220"/>
                  </a:cubicBezTo>
                  <a:cubicBezTo>
                    <a:pt x="637871" y="298017"/>
                    <a:pt x="674231" y="302500"/>
                    <a:pt x="703249" y="305326"/>
                  </a:cubicBezTo>
                  <a:cubicBezTo>
                    <a:pt x="732267" y="308152"/>
                    <a:pt x="738138" y="303561"/>
                    <a:pt x="780850" y="312175"/>
                  </a:cubicBezTo>
                  <a:lnTo>
                    <a:pt x="881841" y="315933"/>
                  </a:lnTo>
                </a:path>
              </a:pathLst>
            </a:custGeom>
            <a:pattFill prst="ltUpDiag">
              <a:fgClr>
                <a:schemeClr val="tx1"/>
              </a:fgClr>
              <a:bgClr>
                <a:schemeClr val="bg1"/>
              </a:bgClr>
            </a:pattFill>
            <a:ln w="19050" cap="flat" cmpd="sng" algn="ctr">
              <a:solidFill>
                <a:srgbClr val="C00000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3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</a:endParaRPr>
            </a:p>
          </p:txBody>
        </p:sp>
        <p:sp>
          <p:nvSpPr>
            <p:cNvPr id="108" name="フリーフォーム 107"/>
            <p:cNvSpPr/>
            <p:nvPr/>
          </p:nvSpPr>
          <p:spPr bwMode="auto">
            <a:xfrm flipV="1">
              <a:off x="6729899" y="3984130"/>
              <a:ext cx="796530" cy="320334"/>
            </a:xfrm>
            <a:custGeom>
              <a:avLst/>
              <a:gdLst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9574 w 1103243"/>
                <a:gd name="connsiteY2" fmla="*/ 59635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49695 w 1103243"/>
                <a:gd name="connsiteY1" fmla="*/ 39757 h 358834"/>
                <a:gd name="connsiteX2" fmla="*/ 66689 w 1103243"/>
                <a:gd name="connsiteY2" fmla="*/ 92210 h 358834"/>
                <a:gd name="connsiteX3" fmla="*/ 129208 w 1103243"/>
                <a:gd name="connsiteY3" fmla="*/ 79513 h 358834"/>
                <a:gd name="connsiteX4" fmla="*/ 149087 w 1103243"/>
                <a:gd name="connsiteY4" fmla="*/ 99392 h 358834"/>
                <a:gd name="connsiteX5" fmla="*/ 208721 w 1103243"/>
                <a:gd name="connsiteY5" fmla="*/ 119270 h 358834"/>
                <a:gd name="connsiteX6" fmla="*/ 238539 w 1103243"/>
                <a:gd name="connsiteY6" fmla="*/ 139148 h 358834"/>
                <a:gd name="connsiteX7" fmla="*/ 298174 w 1103243"/>
                <a:gd name="connsiteY7" fmla="*/ 159026 h 358834"/>
                <a:gd name="connsiteX8" fmla="*/ 357808 w 1103243"/>
                <a:gd name="connsiteY8" fmla="*/ 198783 h 358834"/>
                <a:gd name="connsiteX9" fmla="*/ 536713 w 1103243"/>
                <a:gd name="connsiteY9" fmla="*/ 228600 h 358834"/>
                <a:gd name="connsiteX10" fmla="*/ 606287 w 1103243"/>
                <a:gd name="connsiteY10" fmla="*/ 248479 h 358834"/>
                <a:gd name="connsiteX11" fmla="*/ 705678 w 1103243"/>
                <a:gd name="connsiteY11" fmla="*/ 268357 h 358834"/>
                <a:gd name="connsiteX12" fmla="*/ 815008 w 1103243"/>
                <a:gd name="connsiteY12" fmla="*/ 288235 h 358834"/>
                <a:gd name="connsiteX13" fmla="*/ 904461 w 1103243"/>
                <a:gd name="connsiteY13" fmla="*/ 318053 h 358834"/>
                <a:gd name="connsiteX14" fmla="*/ 934278 w 1103243"/>
                <a:gd name="connsiteY14" fmla="*/ 327992 h 358834"/>
                <a:gd name="connsiteX15" fmla="*/ 964095 w 1103243"/>
                <a:gd name="connsiteY15" fmla="*/ 337931 h 358834"/>
                <a:gd name="connsiteX16" fmla="*/ 1003852 w 1103243"/>
                <a:gd name="connsiteY16" fmla="*/ 347870 h 358834"/>
                <a:gd name="connsiteX17" fmla="*/ 1033669 w 1103243"/>
                <a:gd name="connsiteY17" fmla="*/ 357809 h 358834"/>
                <a:gd name="connsiteX18" fmla="*/ 1103243 w 1103243"/>
                <a:gd name="connsiteY18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9087 w 1103243"/>
                <a:gd name="connsiteY3" fmla="*/ 99392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9208 w 1103243"/>
                <a:gd name="connsiteY2" fmla="*/ 79513 h 358834"/>
                <a:gd name="connsiteX3" fmla="*/ 146202 w 1103243"/>
                <a:gd name="connsiteY3" fmla="*/ 141740 h 358834"/>
                <a:gd name="connsiteX4" fmla="*/ 208721 w 1103243"/>
                <a:gd name="connsiteY4" fmla="*/ 119270 h 358834"/>
                <a:gd name="connsiteX5" fmla="*/ 238539 w 1103243"/>
                <a:gd name="connsiteY5" fmla="*/ 139148 h 358834"/>
                <a:gd name="connsiteX6" fmla="*/ 298174 w 1103243"/>
                <a:gd name="connsiteY6" fmla="*/ 159026 h 358834"/>
                <a:gd name="connsiteX7" fmla="*/ 357808 w 1103243"/>
                <a:gd name="connsiteY7" fmla="*/ 198783 h 358834"/>
                <a:gd name="connsiteX8" fmla="*/ 536713 w 1103243"/>
                <a:gd name="connsiteY8" fmla="*/ 228600 h 358834"/>
                <a:gd name="connsiteX9" fmla="*/ 606287 w 1103243"/>
                <a:gd name="connsiteY9" fmla="*/ 248479 h 358834"/>
                <a:gd name="connsiteX10" fmla="*/ 705678 w 1103243"/>
                <a:gd name="connsiteY10" fmla="*/ 268357 h 358834"/>
                <a:gd name="connsiteX11" fmla="*/ 815008 w 1103243"/>
                <a:gd name="connsiteY11" fmla="*/ 288235 h 358834"/>
                <a:gd name="connsiteX12" fmla="*/ 904461 w 1103243"/>
                <a:gd name="connsiteY12" fmla="*/ 318053 h 358834"/>
                <a:gd name="connsiteX13" fmla="*/ 934278 w 1103243"/>
                <a:gd name="connsiteY13" fmla="*/ 327992 h 358834"/>
                <a:gd name="connsiteX14" fmla="*/ 964095 w 1103243"/>
                <a:gd name="connsiteY14" fmla="*/ 337931 h 358834"/>
                <a:gd name="connsiteX15" fmla="*/ 1003852 w 1103243"/>
                <a:gd name="connsiteY15" fmla="*/ 347870 h 358834"/>
                <a:gd name="connsiteX16" fmla="*/ 1033669 w 1103243"/>
                <a:gd name="connsiteY16" fmla="*/ 357809 h 358834"/>
                <a:gd name="connsiteX17" fmla="*/ 1103243 w 1103243"/>
                <a:gd name="connsiteY17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08721 w 1103243"/>
                <a:gd name="connsiteY3" fmla="*/ 119270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38539 w 1103243"/>
                <a:gd name="connsiteY4" fmla="*/ 139148 h 358834"/>
                <a:gd name="connsiteX5" fmla="*/ 298174 w 1103243"/>
                <a:gd name="connsiteY5" fmla="*/ 159026 h 358834"/>
                <a:gd name="connsiteX6" fmla="*/ 357808 w 1103243"/>
                <a:gd name="connsiteY6" fmla="*/ 198783 h 358834"/>
                <a:gd name="connsiteX7" fmla="*/ 536713 w 1103243"/>
                <a:gd name="connsiteY7" fmla="*/ 228600 h 358834"/>
                <a:gd name="connsiteX8" fmla="*/ 606287 w 1103243"/>
                <a:gd name="connsiteY8" fmla="*/ 248479 h 358834"/>
                <a:gd name="connsiteX9" fmla="*/ 705678 w 1103243"/>
                <a:gd name="connsiteY9" fmla="*/ 268357 h 358834"/>
                <a:gd name="connsiteX10" fmla="*/ 815008 w 1103243"/>
                <a:gd name="connsiteY10" fmla="*/ 288235 h 358834"/>
                <a:gd name="connsiteX11" fmla="*/ 904461 w 1103243"/>
                <a:gd name="connsiteY11" fmla="*/ 318053 h 358834"/>
                <a:gd name="connsiteX12" fmla="*/ 934278 w 1103243"/>
                <a:gd name="connsiteY12" fmla="*/ 327992 h 358834"/>
                <a:gd name="connsiteX13" fmla="*/ 964095 w 1103243"/>
                <a:gd name="connsiteY13" fmla="*/ 337931 h 358834"/>
                <a:gd name="connsiteX14" fmla="*/ 1003852 w 1103243"/>
                <a:gd name="connsiteY14" fmla="*/ 347870 h 358834"/>
                <a:gd name="connsiteX15" fmla="*/ 1033669 w 1103243"/>
                <a:gd name="connsiteY15" fmla="*/ 357809 h 358834"/>
                <a:gd name="connsiteX16" fmla="*/ 1103243 w 1103243"/>
                <a:gd name="connsiteY16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8174 w 1103243"/>
                <a:gd name="connsiteY4" fmla="*/ 159026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214490 w 1103243"/>
                <a:gd name="connsiteY3" fmla="*/ 161618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46202 w 1103243"/>
                <a:gd name="connsiteY2" fmla="*/ 141740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197183 w 1103243"/>
                <a:gd name="connsiteY3" fmla="*/ 18116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57808 w 1103243"/>
                <a:gd name="connsiteY5" fmla="*/ 198783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04631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36713 w 1103243"/>
                <a:gd name="connsiteY6" fmla="*/ 228600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5307 w 1103243"/>
                <a:gd name="connsiteY5" fmla="*/ 237874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48479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268357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5008 w 1103243"/>
                <a:gd name="connsiteY9" fmla="*/ 28823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904461 w 1103243"/>
                <a:gd name="connsiteY10" fmla="*/ 318053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8834"/>
                <a:gd name="connsiteX1" fmla="*/ 66689 w 1103243"/>
                <a:gd name="connsiteY1" fmla="*/ 92210 h 358834"/>
                <a:gd name="connsiteX2" fmla="*/ 128895 w 1103243"/>
                <a:gd name="connsiteY2" fmla="*/ 151512 h 358834"/>
                <a:gd name="connsiteX3" fmla="*/ 205837 w 1103243"/>
                <a:gd name="connsiteY3" fmla="*/ 194194 h 358834"/>
                <a:gd name="connsiteX4" fmla="*/ 295289 w 1103243"/>
                <a:gd name="connsiteY4" fmla="*/ 220919 h 358834"/>
                <a:gd name="connsiteX5" fmla="*/ 392423 w 1103243"/>
                <a:gd name="connsiteY5" fmla="*/ 250905 h 358834"/>
                <a:gd name="connsiteX6" fmla="*/ 516521 w 1103243"/>
                <a:gd name="connsiteY6" fmla="*/ 264433 h 358834"/>
                <a:gd name="connsiteX7" fmla="*/ 606287 w 1103243"/>
                <a:gd name="connsiteY7" fmla="*/ 281054 h 358834"/>
                <a:gd name="connsiteX8" fmla="*/ 705678 w 1103243"/>
                <a:gd name="connsiteY8" fmla="*/ 300933 h 358834"/>
                <a:gd name="connsiteX9" fmla="*/ 812124 w 1103243"/>
                <a:gd name="connsiteY9" fmla="*/ 314295 h 358834"/>
                <a:gd name="connsiteX10" fmla="*/ 898692 w 1103243"/>
                <a:gd name="connsiteY10" fmla="*/ 334342 h 358834"/>
                <a:gd name="connsiteX11" fmla="*/ 934278 w 1103243"/>
                <a:gd name="connsiteY11" fmla="*/ 327992 h 358834"/>
                <a:gd name="connsiteX12" fmla="*/ 964095 w 1103243"/>
                <a:gd name="connsiteY12" fmla="*/ 337931 h 358834"/>
                <a:gd name="connsiteX13" fmla="*/ 1003852 w 1103243"/>
                <a:gd name="connsiteY13" fmla="*/ 347870 h 358834"/>
                <a:gd name="connsiteX14" fmla="*/ 1033669 w 1103243"/>
                <a:gd name="connsiteY14" fmla="*/ 357809 h 358834"/>
                <a:gd name="connsiteX15" fmla="*/ 1103243 w 1103243"/>
                <a:gd name="connsiteY15" fmla="*/ 357809 h 358834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34278 w 1103243"/>
                <a:gd name="connsiteY11" fmla="*/ 32799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812124 w 1103243"/>
                <a:gd name="connsiteY9" fmla="*/ 314295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81054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6521 w 1103243"/>
                <a:gd name="connsiteY6" fmla="*/ 264433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92423 w 1103243"/>
                <a:gd name="connsiteY5" fmla="*/ 250905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95289 w 1103243"/>
                <a:gd name="connsiteY4" fmla="*/ 220919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00933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00933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205837 w 1103243"/>
                <a:gd name="connsiteY3" fmla="*/ 194194 h 357809"/>
                <a:gd name="connsiteX4" fmla="*/ 192951 w 1103243"/>
                <a:gd name="connsiteY4" fmla="*/ 209227 h 357809"/>
                <a:gd name="connsiteX5" fmla="*/ 286636 w 1103243"/>
                <a:gd name="connsiteY5" fmla="*/ 240464 h 357809"/>
                <a:gd name="connsiteX6" fmla="*/ 383770 w 1103243"/>
                <a:gd name="connsiteY6" fmla="*/ 273708 h 357809"/>
                <a:gd name="connsiteX7" fmla="*/ 513636 w 1103243"/>
                <a:gd name="connsiteY7" fmla="*/ 287236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98692 w 1103243"/>
                <a:gd name="connsiteY11" fmla="*/ 334342 h 357809"/>
                <a:gd name="connsiteX12" fmla="*/ 964095 w 1103243"/>
                <a:gd name="connsiteY12" fmla="*/ 337931 h 357809"/>
                <a:gd name="connsiteX13" fmla="*/ 1003852 w 1103243"/>
                <a:gd name="connsiteY13" fmla="*/ 347870 h 357809"/>
                <a:gd name="connsiteX14" fmla="*/ 1103243 w 1103243"/>
                <a:gd name="connsiteY14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003852 w 1103243"/>
                <a:gd name="connsiteY12" fmla="*/ 347870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4095 w 1103243"/>
                <a:gd name="connsiteY11" fmla="*/ 337931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98692 w 1103243"/>
                <a:gd name="connsiteY10" fmla="*/ 334342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13636 w 1103243"/>
                <a:gd name="connsiteY6" fmla="*/ 287236 h 357809"/>
                <a:gd name="connsiteX7" fmla="*/ 521788 w 1103243"/>
                <a:gd name="connsiteY7" fmla="*/ 300438 h 357809"/>
                <a:gd name="connsiteX8" fmla="*/ 606287 w 1103243"/>
                <a:gd name="connsiteY8" fmla="*/ 297342 h 357809"/>
                <a:gd name="connsiteX9" fmla="*/ 705678 w 1103243"/>
                <a:gd name="connsiteY9" fmla="*/ 310705 h 357809"/>
                <a:gd name="connsiteX10" fmla="*/ 786163 w 1103243"/>
                <a:gd name="connsiteY10" fmla="*/ 324069 h 357809"/>
                <a:gd name="connsiteX11" fmla="*/ 887154 w 1103243"/>
                <a:gd name="connsiteY11" fmla="*/ 337600 h 357809"/>
                <a:gd name="connsiteX12" fmla="*/ 961210 w 1103243"/>
                <a:gd name="connsiteY12" fmla="*/ 347704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6287 w 1103243"/>
                <a:gd name="connsiteY7" fmla="*/ 29734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10705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24069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8 w 1103243"/>
                <a:gd name="connsiteY8" fmla="*/ 320477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61210 w 1103243"/>
                <a:gd name="connsiteY11" fmla="*/ 347704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40464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3025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5677 w 1103243"/>
                <a:gd name="connsiteY8" fmla="*/ 317220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09171 w 1103243"/>
                <a:gd name="connsiteY7" fmla="*/ 310372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8895 w 1103243"/>
                <a:gd name="connsiteY2" fmla="*/ 15151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09227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50238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83770 w 1103243"/>
                <a:gd name="connsiteY5" fmla="*/ 273708 h 357809"/>
                <a:gd name="connsiteX6" fmla="*/ 394869 w 1103243"/>
                <a:gd name="connsiteY6" fmla="*/ 284150 h 357809"/>
                <a:gd name="connsiteX7" fmla="*/ 521788 w 1103243"/>
                <a:gd name="connsiteY7" fmla="*/ 300438 h 357809"/>
                <a:gd name="connsiteX8" fmla="*/ 612055 w 1103243"/>
                <a:gd name="connsiteY8" fmla="*/ 316887 h 357809"/>
                <a:gd name="connsiteX9" fmla="*/ 708562 w 1103243"/>
                <a:gd name="connsiteY9" fmla="*/ 326993 h 357809"/>
                <a:gd name="connsiteX10" fmla="*/ 786163 w 1103243"/>
                <a:gd name="connsiteY10" fmla="*/ 333842 h 357809"/>
                <a:gd name="connsiteX11" fmla="*/ 887154 w 1103243"/>
                <a:gd name="connsiteY11" fmla="*/ 337600 h 357809"/>
                <a:gd name="connsiteX12" fmla="*/ 981402 w 1103243"/>
                <a:gd name="connsiteY12" fmla="*/ 344446 h 357809"/>
                <a:gd name="connsiteX13" fmla="*/ 1103243 w 1103243"/>
                <a:gd name="connsiteY13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00438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0 w 1103243"/>
                <a:gd name="connsiteY0" fmla="*/ 0 h 357809"/>
                <a:gd name="connsiteX1" fmla="*/ 66689 w 1103243"/>
                <a:gd name="connsiteY1" fmla="*/ 92210 h 357809"/>
                <a:gd name="connsiteX2" fmla="*/ 126011 w 1103243"/>
                <a:gd name="connsiteY2" fmla="*/ 164542 h 357809"/>
                <a:gd name="connsiteX3" fmla="*/ 192951 w 1103243"/>
                <a:gd name="connsiteY3" fmla="*/ 222258 h 357809"/>
                <a:gd name="connsiteX4" fmla="*/ 286636 w 1103243"/>
                <a:gd name="connsiteY4" fmla="*/ 260009 h 357809"/>
                <a:gd name="connsiteX5" fmla="*/ 394869 w 1103243"/>
                <a:gd name="connsiteY5" fmla="*/ 284150 h 357809"/>
                <a:gd name="connsiteX6" fmla="*/ 521788 w 1103243"/>
                <a:gd name="connsiteY6" fmla="*/ 310210 h 357809"/>
                <a:gd name="connsiteX7" fmla="*/ 612055 w 1103243"/>
                <a:gd name="connsiteY7" fmla="*/ 316887 h 357809"/>
                <a:gd name="connsiteX8" fmla="*/ 708562 w 1103243"/>
                <a:gd name="connsiteY8" fmla="*/ 326993 h 357809"/>
                <a:gd name="connsiteX9" fmla="*/ 786163 w 1103243"/>
                <a:gd name="connsiteY9" fmla="*/ 333842 h 357809"/>
                <a:gd name="connsiteX10" fmla="*/ 887154 w 1103243"/>
                <a:gd name="connsiteY10" fmla="*/ 337600 h 357809"/>
                <a:gd name="connsiteX11" fmla="*/ 981402 w 1103243"/>
                <a:gd name="connsiteY11" fmla="*/ 344446 h 357809"/>
                <a:gd name="connsiteX12" fmla="*/ 1103243 w 1103243"/>
                <a:gd name="connsiteY12" fmla="*/ 357809 h 357809"/>
                <a:gd name="connsiteX0" fmla="*/ 11466 w 1114709"/>
                <a:gd name="connsiteY0" fmla="*/ 1471 h 359280"/>
                <a:gd name="connsiteX1" fmla="*/ 3660 w 1114709"/>
                <a:gd name="connsiteY1" fmla="*/ 9121 h 359280"/>
                <a:gd name="connsiteX2" fmla="*/ 78155 w 1114709"/>
                <a:gd name="connsiteY2" fmla="*/ 93681 h 359280"/>
                <a:gd name="connsiteX3" fmla="*/ 137477 w 1114709"/>
                <a:gd name="connsiteY3" fmla="*/ 166013 h 359280"/>
                <a:gd name="connsiteX4" fmla="*/ 204417 w 1114709"/>
                <a:gd name="connsiteY4" fmla="*/ 223729 h 359280"/>
                <a:gd name="connsiteX5" fmla="*/ 298102 w 1114709"/>
                <a:gd name="connsiteY5" fmla="*/ 261480 h 359280"/>
                <a:gd name="connsiteX6" fmla="*/ 406335 w 1114709"/>
                <a:gd name="connsiteY6" fmla="*/ 285621 h 359280"/>
                <a:gd name="connsiteX7" fmla="*/ 533254 w 1114709"/>
                <a:gd name="connsiteY7" fmla="*/ 311681 h 359280"/>
                <a:gd name="connsiteX8" fmla="*/ 623521 w 1114709"/>
                <a:gd name="connsiteY8" fmla="*/ 318358 h 359280"/>
                <a:gd name="connsiteX9" fmla="*/ 720028 w 1114709"/>
                <a:gd name="connsiteY9" fmla="*/ 328464 h 359280"/>
                <a:gd name="connsiteX10" fmla="*/ 797629 w 1114709"/>
                <a:gd name="connsiteY10" fmla="*/ 335313 h 359280"/>
                <a:gd name="connsiteX11" fmla="*/ 898620 w 1114709"/>
                <a:gd name="connsiteY11" fmla="*/ 339071 h 359280"/>
                <a:gd name="connsiteX12" fmla="*/ 992868 w 1114709"/>
                <a:gd name="connsiteY12" fmla="*/ 345917 h 359280"/>
                <a:gd name="connsiteX13" fmla="*/ 1114709 w 1114709"/>
                <a:gd name="connsiteY13" fmla="*/ 359280 h 359280"/>
                <a:gd name="connsiteX0" fmla="*/ 78 w 1103321"/>
                <a:gd name="connsiteY0" fmla="*/ 0 h 357809"/>
                <a:gd name="connsiteX1" fmla="*/ 25284 w 1103321"/>
                <a:gd name="connsiteY1" fmla="*/ 351199 h 357809"/>
                <a:gd name="connsiteX2" fmla="*/ 66767 w 1103321"/>
                <a:gd name="connsiteY2" fmla="*/ 92210 h 357809"/>
                <a:gd name="connsiteX3" fmla="*/ 126089 w 1103321"/>
                <a:gd name="connsiteY3" fmla="*/ 164542 h 357809"/>
                <a:gd name="connsiteX4" fmla="*/ 193029 w 1103321"/>
                <a:gd name="connsiteY4" fmla="*/ 222258 h 357809"/>
                <a:gd name="connsiteX5" fmla="*/ 286714 w 1103321"/>
                <a:gd name="connsiteY5" fmla="*/ 260009 h 357809"/>
                <a:gd name="connsiteX6" fmla="*/ 394947 w 1103321"/>
                <a:gd name="connsiteY6" fmla="*/ 284150 h 357809"/>
                <a:gd name="connsiteX7" fmla="*/ 521866 w 1103321"/>
                <a:gd name="connsiteY7" fmla="*/ 310210 h 357809"/>
                <a:gd name="connsiteX8" fmla="*/ 612133 w 1103321"/>
                <a:gd name="connsiteY8" fmla="*/ 316887 h 357809"/>
                <a:gd name="connsiteX9" fmla="*/ 708640 w 1103321"/>
                <a:gd name="connsiteY9" fmla="*/ 326993 h 357809"/>
                <a:gd name="connsiteX10" fmla="*/ 786241 w 1103321"/>
                <a:gd name="connsiteY10" fmla="*/ 333842 h 357809"/>
                <a:gd name="connsiteX11" fmla="*/ 887232 w 1103321"/>
                <a:gd name="connsiteY11" fmla="*/ 337600 h 357809"/>
                <a:gd name="connsiteX12" fmla="*/ 981480 w 1103321"/>
                <a:gd name="connsiteY12" fmla="*/ 344446 h 357809"/>
                <a:gd name="connsiteX13" fmla="*/ 1103321 w 1103321"/>
                <a:gd name="connsiteY13" fmla="*/ 357809 h 357809"/>
                <a:gd name="connsiteX0" fmla="*/ 11 w 1197812"/>
                <a:gd name="connsiteY0" fmla="*/ 272306 h 272575"/>
                <a:gd name="connsiteX1" fmla="*/ 119775 w 1197812"/>
                <a:gd name="connsiteY1" fmla="*/ 265965 h 272575"/>
                <a:gd name="connsiteX2" fmla="*/ 161258 w 1197812"/>
                <a:gd name="connsiteY2" fmla="*/ 6976 h 272575"/>
                <a:gd name="connsiteX3" fmla="*/ 220580 w 1197812"/>
                <a:gd name="connsiteY3" fmla="*/ 79308 h 272575"/>
                <a:gd name="connsiteX4" fmla="*/ 287520 w 1197812"/>
                <a:gd name="connsiteY4" fmla="*/ 137024 h 272575"/>
                <a:gd name="connsiteX5" fmla="*/ 381205 w 1197812"/>
                <a:gd name="connsiteY5" fmla="*/ 174775 h 272575"/>
                <a:gd name="connsiteX6" fmla="*/ 489438 w 1197812"/>
                <a:gd name="connsiteY6" fmla="*/ 198916 h 272575"/>
                <a:gd name="connsiteX7" fmla="*/ 616357 w 1197812"/>
                <a:gd name="connsiteY7" fmla="*/ 224976 h 272575"/>
                <a:gd name="connsiteX8" fmla="*/ 706624 w 1197812"/>
                <a:gd name="connsiteY8" fmla="*/ 231653 h 272575"/>
                <a:gd name="connsiteX9" fmla="*/ 803131 w 1197812"/>
                <a:gd name="connsiteY9" fmla="*/ 241759 h 272575"/>
                <a:gd name="connsiteX10" fmla="*/ 880732 w 1197812"/>
                <a:gd name="connsiteY10" fmla="*/ 248608 h 272575"/>
                <a:gd name="connsiteX11" fmla="*/ 981723 w 1197812"/>
                <a:gd name="connsiteY11" fmla="*/ 252366 h 272575"/>
                <a:gd name="connsiteX12" fmla="*/ 1075971 w 1197812"/>
                <a:gd name="connsiteY12" fmla="*/ 259212 h 272575"/>
                <a:gd name="connsiteX13" fmla="*/ 1197812 w 1197812"/>
                <a:gd name="connsiteY13" fmla="*/ 272575 h 272575"/>
                <a:gd name="connsiteX0" fmla="*/ 12 w 1197813"/>
                <a:gd name="connsiteY0" fmla="*/ 328625 h 328894"/>
                <a:gd name="connsiteX1" fmla="*/ 114214 w 1197813"/>
                <a:gd name="connsiteY1" fmla="*/ 498 h 328894"/>
                <a:gd name="connsiteX2" fmla="*/ 161259 w 1197813"/>
                <a:gd name="connsiteY2" fmla="*/ 63295 h 328894"/>
                <a:gd name="connsiteX3" fmla="*/ 220581 w 1197813"/>
                <a:gd name="connsiteY3" fmla="*/ 135627 h 328894"/>
                <a:gd name="connsiteX4" fmla="*/ 287521 w 1197813"/>
                <a:gd name="connsiteY4" fmla="*/ 193343 h 328894"/>
                <a:gd name="connsiteX5" fmla="*/ 381206 w 1197813"/>
                <a:gd name="connsiteY5" fmla="*/ 231094 h 328894"/>
                <a:gd name="connsiteX6" fmla="*/ 489439 w 1197813"/>
                <a:gd name="connsiteY6" fmla="*/ 255235 h 328894"/>
                <a:gd name="connsiteX7" fmla="*/ 616358 w 1197813"/>
                <a:gd name="connsiteY7" fmla="*/ 281295 h 328894"/>
                <a:gd name="connsiteX8" fmla="*/ 706625 w 1197813"/>
                <a:gd name="connsiteY8" fmla="*/ 287972 h 328894"/>
                <a:gd name="connsiteX9" fmla="*/ 803132 w 1197813"/>
                <a:gd name="connsiteY9" fmla="*/ 298078 h 328894"/>
                <a:gd name="connsiteX10" fmla="*/ 880733 w 1197813"/>
                <a:gd name="connsiteY10" fmla="*/ 304927 h 328894"/>
                <a:gd name="connsiteX11" fmla="*/ 981724 w 1197813"/>
                <a:gd name="connsiteY11" fmla="*/ 308685 h 328894"/>
                <a:gd name="connsiteX12" fmla="*/ 1075972 w 1197813"/>
                <a:gd name="connsiteY12" fmla="*/ 315531 h 328894"/>
                <a:gd name="connsiteX13" fmla="*/ 1197813 w 1197813"/>
                <a:gd name="connsiteY13" fmla="*/ 328894 h 328894"/>
                <a:gd name="connsiteX0" fmla="*/ 21818 w 1086124"/>
                <a:gd name="connsiteY0" fmla="*/ 313324 h 328917"/>
                <a:gd name="connsiteX1" fmla="*/ 2525 w 1086124"/>
                <a:gd name="connsiteY1" fmla="*/ 521 h 328917"/>
                <a:gd name="connsiteX2" fmla="*/ 49570 w 1086124"/>
                <a:gd name="connsiteY2" fmla="*/ 63318 h 328917"/>
                <a:gd name="connsiteX3" fmla="*/ 108892 w 1086124"/>
                <a:gd name="connsiteY3" fmla="*/ 135650 h 328917"/>
                <a:gd name="connsiteX4" fmla="*/ 175832 w 1086124"/>
                <a:gd name="connsiteY4" fmla="*/ 193366 h 328917"/>
                <a:gd name="connsiteX5" fmla="*/ 269517 w 1086124"/>
                <a:gd name="connsiteY5" fmla="*/ 231117 h 328917"/>
                <a:gd name="connsiteX6" fmla="*/ 377750 w 1086124"/>
                <a:gd name="connsiteY6" fmla="*/ 255258 h 328917"/>
                <a:gd name="connsiteX7" fmla="*/ 504669 w 1086124"/>
                <a:gd name="connsiteY7" fmla="*/ 281318 h 328917"/>
                <a:gd name="connsiteX8" fmla="*/ 594936 w 1086124"/>
                <a:gd name="connsiteY8" fmla="*/ 287995 h 328917"/>
                <a:gd name="connsiteX9" fmla="*/ 691443 w 1086124"/>
                <a:gd name="connsiteY9" fmla="*/ 298101 h 328917"/>
                <a:gd name="connsiteX10" fmla="*/ 769044 w 1086124"/>
                <a:gd name="connsiteY10" fmla="*/ 304950 h 328917"/>
                <a:gd name="connsiteX11" fmla="*/ 870035 w 1086124"/>
                <a:gd name="connsiteY11" fmla="*/ 308708 h 328917"/>
                <a:gd name="connsiteX12" fmla="*/ 964283 w 1086124"/>
                <a:gd name="connsiteY12" fmla="*/ 315554 h 328917"/>
                <a:gd name="connsiteX13" fmla="*/ 1086124 w 1086124"/>
                <a:gd name="connsiteY13" fmla="*/ 328917 h 328917"/>
                <a:gd name="connsiteX0" fmla="*/ 21818 w 1063876"/>
                <a:gd name="connsiteY0" fmla="*/ 313324 h 318702"/>
                <a:gd name="connsiteX1" fmla="*/ 2525 w 1063876"/>
                <a:gd name="connsiteY1" fmla="*/ 521 h 318702"/>
                <a:gd name="connsiteX2" fmla="*/ 49570 w 1063876"/>
                <a:gd name="connsiteY2" fmla="*/ 63318 h 318702"/>
                <a:gd name="connsiteX3" fmla="*/ 108892 w 1063876"/>
                <a:gd name="connsiteY3" fmla="*/ 135650 h 318702"/>
                <a:gd name="connsiteX4" fmla="*/ 175832 w 1063876"/>
                <a:gd name="connsiteY4" fmla="*/ 193366 h 318702"/>
                <a:gd name="connsiteX5" fmla="*/ 269517 w 1063876"/>
                <a:gd name="connsiteY5" fmla="*/ 231117 h 318702"/>
                <a:gd name="connsiteX6" fmla="*/ 377750 w 1063876"/>
                <a:gd name="connsiteY6" fmla="*/ 255258 h 318702"/>
                <a:gd name="connsiteX7" fmla="*/ 504669 w 1063876"/>
                <a:gd name="connsiteY7" fmla="*/ 281318 h 318702"/>
                <a:gd name="connsiteX8" fmla="*/ 594936 w 1063876"/>
                <a:gd name="connsiteY8" fmla="*/ 287995 h 318702"/>
                <a:gd name="connsiteX9" fmla="*/ 691443 w 1063876"/>
                <a:gd name="connsiteY9" fmla="*/ 298101 h 318702"/>
                <a:gd name="connsiteX10" fmla="*/ 769044 w 1063876"/>
                <a:gd name="connsiteY10" fmla="*/ 304950 h 318702"/>
                <a:gd name="connsiteX11" fmla="*/ 870035 w 1063876"/>
                <a:gd name="connsiteY11" fmla="*/ 308708 h 318702"/>
                <a:gd name="connsiteX12" fmla="*/ 964283 w 1063876"/>
                <a:gd name="connsiteY12" fmla="*/ 315554 h 318702"/>
                <a:gd name="connsiteX13" fmla="*/ 1063876 w 1063876"/>
                <a:gd name="connsiteY13" fmla="*/ 318702 h 318702"/>
                <a:gd name="connsiteX0" fmla="*/ 21818 w 964283"/>
                <a:gd name="connsiteY0" fmla="*/ 313324 h 315554"/>
                <a:gd name="connsiteX1" fmla="*/ 2525 w 964283"/>
                <a:gd name="connsiteY1" fmla="*/ 521 h 315554"/>
                <a:gd name="connsiteX2" fmla="*/ 49570 w 964283"/>
                <a:gd name="connsiteY2" fmla="*/ 63318 h 315554"/>
                <a:gd name="connsiteX3" fmla="*/ 108892 w 964283"/>
                <a:gd name="connsiteY3" fmla="*/ 135650 h 315554"/>
                <a:gd name="connsiteX4" fmla="*/ 175832 w 964283"/>
                <a:gd name="connsiteY4" fmla="*/ 193366 h 315554"/>
                <a:gd name="connsiteX5" fmla="*/ 269517 w 964283"/>
                <a:gd name="connsiteY5" fmla="*/ 231117 h 315554"/>
                <a:gd name="connsiteX6" fmla="*/ 377750 w 964283"/>
                <a:gd name="connsiteY6" fmla="*/ 255258 h 315554"/>
                <a:gd name="connsiteX7" fmla="*/ 504669 w 964283"/>
                <a:gd name="connsiteY7" fmla="*/ 281318 h 315554"/>
                <a:gd name="connsiteX8" fmla="*/ 594936 w 964283"/>
                <a:gd name="connsiteY8" fmla="*/ 287995 h 315554"/>
                <a:gd name="connsiteX9" fmla="*/ 691443 w 964283"/>
                <a:gd name="connsiteY9" fmla="*/ 298101 h 315554"/>
                <a:gd name="connsiteX10" fmla="*/ 769044 w 964283"/>
                <a:gd name="connsiteY10" fmla="*/ 304950 h 315554"/>
                <a:gd name="connsiteX11" fmla="*/ 870035 w 964283"/>
                <a:gd name="connsiteY11" fmla="*/ 308708 h 315554"/>
                <a:gd name="connsiteX12" fmla="*/ 964283 w 964283"/>
                <a:gd name="connsiteY12" fmla="*/ 315554 h 315554"/>
                <a:gd name="connsiteX0" fmla="*/ 21818 w 870035"/>
                <a:gd name="connsiteY0" fmla="*/ 313324 h 313327"/>
                <a:gd name="connsiteX1" fmla="*/ 2525 w 870035"/>
                <a:gd name="connsiteY1" fmla="*/ 521 h 313327"/>
                <a:gd name="connsiteX2" fmla="*/ 49570 w 870035"/>
                <a:gd name="connsiteY2" fmla="*/ 63318 h 313327"/>
                <a:gd name="connsiteX3" fmla="*/ 108892 w 870035"/>
                <a:gd name="connsiteY3" fmla="*/ 135650 h 313327"/>
                <a:gd name="connsiteX4" fmla="*/ 175832 w 870035"/>
                <a:gd name="connsiteY4" fmla="*/ 193366 h 313327"/>
                <a:gd name="connsiteX5" fmla="*/ 269517 w 870035"/>
                <a:gd name="connsiteY5" fmla="*/ 231117 h 313327"/>
                <a:gd name="connsiteX6" fmla="*/ 377750 w 870035"/>
                <a:gd name="connsiteY6" fmla="*/ 255258 h 313327"/>
                <a:gd name="connsiteX7" fmla="*/ 504669 w 870035"/>
                <a:gd name="connsiteY7" fmla="*/ 281318 h 313327"/>
                <a:gd name="connsiteX8" fmla="*/ 594936 w 870035"/>
                <a:gd name="connsiteY8" fmla="*/ 287995 h 313327"/>
                <a:gd name="connsiteX9" fmla="*/ 691443 w 870035"/>
                <a:gd name="connsiteY9" fmla="*/ 298101 h 313327"/>
                <a:gd name="connsiteX10" fmla="*/ 769044 w 870035"/>
                <a:gd name="connsiteY10" fmla="*/ 304950 h 313327"/>
                <a:gd name="connsiteX11" fmla="*/ 870035 w 870035"/>
                <a:gd name="connsiteY11" fmla="*/ 308708 h 313327"/>
                <a:gd name="connsiteX0" fmla="*/ 225 w 881816"/>
                <a:gd name="connsiteY0" fmla="*/ 318424 h 318426"/>
                <a:gd name="connsiteX1" fmla="*/ 14306 w 881816"/>
                <a:gd name="connsiteY1" fmla="*/ 514 h 318426"/>
                <a:gd name="connsiteX2" fmla="*/ 61351 w 881816"/>
                <a:gd name="connsiteY2" fmla="*/ 63311 h 318426"/>
                <a:gd name="connsiteX3" fmla="*/ 120673 w 881816"/>
                <a:gd name="connsiteY3" fmla="*/ 135643 h 318426"/>
                <a:gd name="connsiteX4" fmla="*/ 187613 w 881816"/>
                <a:gd name="connsiteY4" fmla="*/ 193359 h 318426"/>
                <a:gd name="connsiteX5" fmla="*/ 281298 w 881816"/>
                <a:gd name="connsiteY5" fmla="*/ 231110 h 318426"/>
                <a:gd name="connsiteX6" fmla="*/ 389531 w 881816"/>
                <a:gd name="connsiteY6" fmla="*/ 255251 h 318426"/>
                <a:gd name="connsiteX7" fmla="*/ 516450 w 881816"/>
                <a:gd name="connsiteY7" fmla="*/ 281311 h 318426"/>
                <a:gd name="connsiteX8" fmla="*/ 606717 w 881816"/>
                <a:gd name="connsiteY8" fmla="*/ 287988 h 318426"/>
                <a:gd name="connsiteX9" fmla="*/ 703224 w 881816"/>
                <a:gd name="connsiteY9" fmla="*/ 298094 h 318426"/>
                <a:gd name="connsiteX10" fmla="*/ 780825 w 881816"/>
                <a:gd name="connsiteY10" fmla="*/ 304943 h 318426"/>
                <a:gd name="connsiteX11" fmla="*/ 881816 w 881816"/>
                <a:gd name="connsiteY11" fmla="*/ 308701 h 318426"/>
                <a:gd name="connsiteX0" fmla="*/ 4256 w 885847"/>
                <a:gd name="connsiteY0" fmla="*/ 326159 h 326162"/>
                <a:gd name="connsiteX1" fmla="*/ 5683 w 885847"/>
                <a:gd name="connsiteY1" fmla="*/ 503 h 326162"/>
                <a:gd name="connsiteX2" fmla="*/ 65382 w 885847"/>
                <a:gd name="connsiteY2" fmla="*/ 71046 h 326162"/>
                <a:gd name="connsiteX3" fmla="*/ 124704 w 885847"/>
                <a:gd name="connsiteY3" fmla="*/ 143378 h 326162"/>
                <a:gd name="connsiteX4" fmla="*/ 191644 w 885847"/>
                <a:gd name="connsiteY4" fmla="*/ 201094 h 326162"/>
                <a:gd name="connsiteX5" fmla="*/ 285329 w 885847"/>
                <a:gd name="connsiteY5" fmla="*/ 238845 h 326162"/>
                <a:gd name="connsiteX6" fmla="*/ 393562 w 885847"/>
                <a:gd name="connsiteY6" fmla="*/ 262986 h 326162"/>
                <a:gd name="connsiteX7" fmla="*/ 520481 w 885847"/>
                <a:gd name="connsiteY7" fmla="*/ 289046 h 326162"/>
                <a:gd name="connsiteX8" fmla="*/ 610748 w 885847"/>
                <a:gd name="connsiteY8" fmla="*/ 295723 h 326162"/>
                <a:gd name="connsiteX9" fmla="*/ 707255 w 885847"/>
                <a:gd name="connsiteY9" fmla="*/ 305829 h 326162"/>
                <a:gd name="connsiteX10" fmla="*/ 784856 w 885847"/>
                <a:gd name="connsiteY10" fmla="*/ 312678 h 326162"/>
                <a:gd name="connsiteX11" fmla="*/ 885847 w 885847"/>
                <a:gd name="connsiteY11" fmla="*/ 316436 h 326162"/>
                <a:gd name="connsiteX0" fmla="*/ 250 w 881841"/>
                <a:gd name="connsiteY0" fmla="*/ 325656 h 325661"/>
                <a:gd name="connsiteX1" fmla="*/ 1677 w 881841"/>
                <a:gd name="connsiteY1" fmla="*/ 0 h 325661"/>
                <a:gd name="connsiteX2" fmla="*/ 61376 w 881841"/>
                <a:gd name="connsiteY2" fmla="*/ 70543 h 325661"/>
                <a:gd name="connsiteX3" fmla="*/ 120698 w 881841"/>
                <a:gd name="connsiteY3" fmla="*/ 142875 h 325661"/>
                <a:gd name="connsiteX4" fmla="*/ 187638 w 881841"/>
                <a:gd name="connsiteY4" fmla="*/ 200591 h 325661"/>
                <a:gd name="connsiteX5" fmla="*/ 281323 w 881841"/>
                <a:gd name="connsiteY5" fmla="*/ 238342 h 325661"/>
                <a:gd name="connsiteX6" fmla="*/ 389556 w 881841"/>
                <a:gd name="connsiteY6" fmla="*/ 262483 h 325661"/>
                <a:gd name="connsiteX7" fmla="*/ 516475 w 881841"/>
                <a:gd name="connsiteY7" fmla="*/ 288543 h 325661"/>
                <a:gd name="connsiteX8" fmla="*/ 606742 w 881841"/>
                <a:gd name="connsiteY8" fmla="*/ 295220 h 325661"/>
                <a:gd name="connsiteX9" fmla="*/ 703249 w 881841"/>
                <a:gd name="connsiteY9" fmla="*/ 305326 h 325661"/>
                <a:gd name="connsiteX10" fmla="*/ 780850 w 881841"/>
                <a:gd name="connsiteY10" fmla="*/ 312175 h 325661"/>
                <a:gd name="connsiteX11" fmla="*/ 881841 w 881841"/>
                <a:gd name="connsiteY11" fmla="*/ 315933 h 3256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881841" h="325661">
                  <a:moveTo>
                    <a:pt x="250" y="325656"/>
                  </a:moveTo>
                  <a:cubicBezTo>
                    <a:pt x="-1051" y="326931"/>
                    <a:pt x="3217" y="104706"/>
                    <a:pt x="1677" y="0"/>
                  </a:cubicBezTo>
                  <a:cubicBezTo>
                    <a:pt x="12792" y="15368"/>
                    <a:pt x="41539" y="46731"/>
                    <a:pt x="61376" y="70543"/>
                  </a:cubicBezTo>
                  <a:cubicBezTo>
                    <a:pt x="81213" y="94355"/>
                    <a:pt x="99654" y="121200"/>
                    <a:pt x="120698" y="142875"/>
                  </a:cubicBezTo>
                  <a:cubicBezTo>
                    <a:pt x="141742" y="164550"/>
                    <a:pt x="161348" y="185766"/>
                    <a:pt x="187638" y="200591"/>
                  </a:cubicBezTo>
                  <a:cubicBezTo>
                    <a:pt x="213928" y="215416"/>
                    <a:pt x="247670" y="228027"/>
                    <a:pt x="281323" y="238342"/>
                  </a:cubicBezTo>
                  <a:cubicBezTo>
                    <a:pt x="314976" y="248657"/>
                    <a:pt x="350364" y="255745"/>
                    <a:pt x="389556" y="262483"/>
                  </a:cubicBezTo>
                  <a:cubicBezTo>
                    <a:pt x="412559" y="266938"/>
                    <a:pt x="480758" y="281458"/>
                    <a:pt x="516475" y="288543"/>
                  </a:cubicBezTo>
                  <a:cubicBezTo>
                    <a:pt x="545603" y="291854"/>
                    <a:pt x="575613" y="292423"/>
                    <a:pt x="606742" y="295220"/>
                  </a:cubicBezTo>
                  <a:cubicBezTo>
                    <a:pt x="637871" y="298017"/>
                    <a:pt x="674231" y="302500"/>
                    <a:pt x="703249" y="305326"/>
                  </a:cubicBezTo>
                  <a:cubicBezTo>
                    <a:pt x="732267" y="308152"/>
                    <a:pt x="738138" y="303561"/>
                    <a:pt x="780850" y="312175"/>
                  </a:cubicBezTo>
                  <a:lnTo>
                    <a:pt x="881841" y="315933"/>
                  </a:lnTo>
                </a:path>
              </a:pathLst>
            </a:custGeom>
            <a:pattFill prst="ltUpDiag">
              <a:fgClr>
                <a:schemeClr val="tx1"/>
              </a:fgClr>
              <a:bgClr>
                <a:schemeClr val="bg1"/>
              </a:bgClr>
            </a:pattFill>
            <a:ln w="19050" cap="flat" cmpd="sng" algn="ctr">
              <a:solidFill>
                <a:srgbClr val="C00000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3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</a:endParaRPr>
            </a:p>
          </p:txBody>
        </p:sp>
      </p:grpSp>
      <p:cxnSp>
        <p:nvCxnSpPr>
          <p:cNvPr id="109" name="直線コネクタ 108"/>
          <p:cNvCxnSpPr/>
          <p:nvPr/>
        </p:nvCxnSpPr>
        <p:spPr bwMode="auto">
          <a:xfrm flipH="1">
            <a:off x="2396582" y="5508104"/>
            <a:ext cx="601" cy="2395694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10" name="直線コネクタ 109"/>
          <p:cNvCxnSpPr/>
          <p:nvPr/>
        </p:nvCxnSpPr>
        <p:spPr bwMode="auto">
          <a:xfrm>
            <a:off x="3821303" y="5508104"/>
            <a:ext cx="9959" cy="2395694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11" name="直線コネクタ 110"/>
          <p:cNvCxnSpPr/>
          <p:nvPr/>
        </p:nvCxnSpPr>
        <p:spPr bwMode="auto">
          <a:xfrm>
            <a:off x="990103" y="5508104"/>
            <a:ext cx="0" cy="2308054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12" name="直線コネクタ 111"/>
          <p:cNvCxnSpPr/>
          <p:nvPr/>
        </p:nvCxnSpPr>
        <p:spPr bwMode="auto">
          <a:xfrm>
            <a:off x="5238133" y="6012160"/>
            <a:ext cx="0" cy="1891638"/>
          </a:xfrm>
          <a:prstGeom prst="line">
            <a:avLst/>
          </a:prstGeom>
          <a:noFill/>
          <a:ln w="1905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16" name="直線矢印コネクタ 115"/>
          <p:cNvCxnSpPr/>
          <p:nvPr/>
        </p:nvCxnSpPr>
        <p:spPr>
          <a:xfrm>
            <a:off x="2109151" y="6012160"/>
            <a:ext cx="1410732" cy="0"/>
          </a:xfrm>
          <a:prstGeom prst="straightConnector1">
            <a:avLst/>
          </a:prstGeom>
          <a:ln w="19050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テキスト ボックス 116"/>
          <p:cNvSpPr txBox="1"/>
          <p:nvPr/>
        </p:nvSpPr>
        <p:spPr>
          <a:xfrm>
            <a:off x="2569796" y="5652120"/>
            <a:ext cx="479619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NN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118" name="正方形/長方形 117"/>
          <p:cNvSpPr/>
          <p:nvPr/>
        </p:nvSpPr>
        <p:spPr>
          <a:xfrm>
            <a:off x="2106330" y="6352113"/>
            <a:ext cx="1413553" cy="1244754"/>
          </a:xfrm>
          <a:prstGeom prst="rect">
            <a:avLst/>
          </a:prstGeom>
          <a:noFill/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19" name="直線矢印コネクタ 118"/>
          <p:cNvCxnSpPr/>
          <p:nvPr/>
        </p:nvCxnSpPr>
        <p:spPr>
          <a:xfrm flipH="1" flipV="1">
            <a:off x="3668014" y="7021334"/>
            <a:ext cx="504054" cy="1151066"/>
          </a:xfrm>
          <a:prstGeom prst="straightConnector1">
            <a:avLst/>
          </a:prstGeom>
          <a:ln w="19050">
            <a:solidFill>
              <a:schemeClr val="tx1"/>
            </a:solidFill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直線矢印コネクタ 119"/>
          <p:cNvCxnSpPr/>
          <p:nvPr/>
        </p:nvCxnSpPr>
        <p:spPr>
          <a:xfrm flipH="1" flipV="1">
            <a:off x="2159935" y="7134865"/>
            <a:ext cx="661370" cy="1397575"/>
          </a:xfrm>
          <a:prstGeom prst="straightConnector1">
            <a:avLst/>
          </a:prstGeom>
          <a:ln w="19050">
            <a:solidFill>
              <a:schemeClr val="tx1"/>
            </a:solidFill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テキスト ボックス 120"/>
          <p:cNvSpPr txBox="1"/>
          <p:nvPr/>
        </p:nvSpPr>
        <p:spPr>
          <a:xfrm>
            <a:off x="4172068" y="8117000"/>
            <a:ext cx="1404552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400" dirty="0" smtClean="0">
                <a:latin typeface="+mn-ea"/>
              </a:rPr>
              <a:t>この部分とは</a:t>
            </a:r>
            <a:endParaRPr kumimoji="1" lang="en-US" altLang="ja-JP" sz="1400" dirty="0" smtClean="0">
              <a:latin typeface="+mn-ea"/>
            </a:endParaRPr>
          </a:p>
          <a:p>
            <a:pPr>
              <a:lnSpc>
                <a:spcPct val="150000"/>
              </a:lnSpc>
            </a:pPr>
            <a:r>
              <a:rPr lang="ja-JP" altLang="en-US" sz="1400" dirty="0">
                <a:latin typeface="+mn-ea"/>
              </a:rPr>
              <a:t>この</a:t>
            </a:r>
            <a:r>
              <a:rPr lang="ja-JP" altLang="en-US" sz="1400" dirty="0" smtClean="0">
                <a:latin typeface="+mn-ea"/>
              </a:rPr>
              <a:t>部分は同一</a:t>
            </a:r>
            <a:endParaRPr lang="en-US" altLang="ja-JP" sz="1400" dirty="0">
              <a:latin typeface="+mn-ea"/>
            </a:endParaRPr>
          </a:p>
        </p:txBody>
      </p:sp>
      <p:cxnSp>
        <p:nvCxnSpPr>
          <p:cNvPr id="122" name="直線コネクタ 121"/>
          <p:cNvCxnSpPr/>
          <p:nvPr/>
        </p:nvCxnSpPr>
        <p:spPr>
          <a:xfrm flipH="1" flipV="1">
            <a:off x="2816694" y="8532440"/>
            <a:ext cx="1333451" cy="301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正方形/長方形 122"/>
          <p:cNvSpPr/>
          <p:nvPr/>
        </p:nvSpPr>
        <p:spPr>
          <a:xfrm>
            <a:off x="3234762" y="6231246"/>
            <a:ext cx="577266" cy="1509106"/>
          </a:xfrm>
          <a:prstGeom prst="rect">
            <a:avLst/>
          </a:prstGeom>
          <a:noFill/>
          <a:ln w="571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4" name="正方形/長方形 123"/>
          <p:cNvSpPr/>
          <p:nvPr/>
        </p:nvSpPr>
        <p:spPr>
          <a:xfrm>
            <a:off x="1820518" y="6219328"/>
            <a:ext cx="577266" cy="1509106"/>
          </a:xfrm>
          <a:prstGeom prst="rect">
            <a:avLst/>
          </a:prstGeom>
          <a:noFill/>
          <a:ln w="5715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2" name="右中かっこ 131"/>
          <p:cNvSpPr/>
          <p:nvPr/>
        </p:nvSpPr>
        <p:spPr>
          <a:xfrm rot="5400000">
            <a:off x="3409143" y="7765986"/>
            <a:ext cx="228502" cy="584327"/>
          </a:xfrm>
          <a:prstGeom prst="rightBrace">
            <a:avLst>
              <a:gd name="adj1" fmla="val 35372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+mn-ea"/>
            </a:endParaRPr>
          </a:p>
        </p:txBody>
      </p:sp>
      <p:cxnSp>
        <p:nvCxnSpPr>
          <p:cNvPr id="133" name="直線矢印コネクタ 132"/>
          <p:cNvCxnSpPr>
            <a:endCxn id="132" idx="2"/>
          </p:cNvCxnSpPr>
          <p:nvPr/>
        </p:nvCxnSpPr>
        <p:spPr>
          <a:xfrm>
            <a:off x="2404826" y="7943898"/>
            <a:ext cx="826405" cy="1"/>
          </a:xfrm>
          <a:prstGeom prst="straightConnector1">
            <a:avLst/>
          </a:prstGeom>
          <a:ln w="19050">
            <a:solidFill>
              <a:srgbClr val="FF0000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5" name="テキスト ボックス 134"/>
          <p:cNvSpPr txBox="1"/>
          <p:nvPr/>
        </p:nvSpPr>
        <p:spPr>
          <a:xfrm>
            <a:off x="2641922" y="7655987"/>
            <a:ext cx="425116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err="1" smtClean="0">
                <a:latin typeface="+mn-ea"/>
              </a:rPr>
              <a:t>Lh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136" name="テキスト ボックス 135"/>
          <p:cNvSpPr txBox="1"/>
          <p:nvPr/>
        </p:nvSpPr>
        <p:spPr>
          <a:xfrm>
            <a:off x="332656" y="4871007"/>
            <a:ext cx="4985660" cy="2400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80000"/>
              </a:lnSpc>
            </a:pPr>
            <a:r>
              <a:rPr lang="ja-JP" altLang="en-US" sz="1200" dirty="0" smtClean="0">
                <a:latin typeface="+mn-ea"/>
              </a:rPr>
              <a:t>② インパルス</a:t>
            </a:r>
            <a:r>
              <a:rPr lang="ja-JP" altLang="en-US" sz="1200" dirty="0" smtClean="0">
                <a:latin typeface="+mn-ea"/>
              </a:rPr>
              <a:t>応答長 </a:t>
            </a:r>
            <a:r>
              <a:rPr lang="en-US" altLang="ja-JP" sz="1200" dirty="0" err="1" smtClean="0">
                <a:latin typeface="+mn-ea"/>
              </a:rPr>
              <a:t>Lh</a:t>
            </a:r>
            <a:r>
              <a:rPr lang="ja-JP" altLang="en-US" sz="1200" dirty="0" smtClean="0">
                <a:latin typeface="+mn-ea"/>
              </a:rPr>
              <a:t> ＜ </a:t>
            </a:r>
            <a:r>
              <a:rPr lang="en-US" altLang="ja-JP" sz="1200" dirty="0" smtClean="0">
                <a:latin typeface="+mn-ea"/>
              </a:rPr>
              <a:t>NN</a:t>
            </a:r>
            <a:r>
              <a:rPr lang="ja-JP" altLang="en-US" sz="1200" dirty="0" smtClean="0">
                <a:latin typeface="+mn-ea"/>
              </a:rPr>
              <a:t> </a:t>
            </a:r>
            <a:r>
              <a:rPr lang="en-US" altLang="ja-JP" sz="1200" dirty="0" smtClean="0">
                <a:latin typeface="+mn-ea"/>
              </a:rPr>
              <a:t>-</a:t>
            </a:r>
            <a:r>
              <a:rPr lang="ja-JP" altLang="en-US" sz="1200" dirty="0" smtClean="0">
                <a:latin typeface="+mn-ea"/>
              </a:rPr>
              <a:t> （</a:t>
            </a:r>
            <a:r>
              <a:rPr lang="en-US" altLang="ja-JP" sz="1200" dirty="0" smtClean="0">
                <a:latin typeface="+mn-ea"/>
              </a:rPr>
              <a:t>nwind-1</a:t>
            </a:r>
            <a:r>
              <a:rPr lang="ja-JP" altLang="en-US" sz="1200" dirty="0" smtClean="0">
                <a:latin typeface="+mn-ea"/>
              </a:rPr>
              <a:t>）</a:t>
            </a:r>
            <a:r>
              <a:rPr lang="en-US" altLang="ja-JP" sz="1200" dirty="0" smtClean="0">
                <a:latin typeface="+mn-ea"/>
              </a:rPr>
              <a:t>/2</a:t>
            </a:r>
            <a:r>
              <a:rPr lang="ja-JP" altLang="en-US" sz="1200" dirty="0" smtClean="0">
                <a:latin typeface="+mn-ea"/>
              </a:rPr>
              <a:t>  となるように定めれば</a:t>
            </a:r>
            <a:r>
              <a:rPr lang="ja-JP" altLang="en-US" sz="1200" dirty="0" smtClean="0">
                <a:latin typeface="+mn-ea"/>
              </a:rPr>
              <a:t>、</a:t>
            </a:r>
            <a:r>
              <a:rPr lang="en-US" altLang="ja-JP" sz="1200" dirty="0" smtClean="0">
                <a:latin typeface="+mn-ea"/>
              </a:rPr>
              <a:t>OK</a:t>
            </a:r>
            <a:endParaRPr lang="en-US" altLang="ja-JP" sz="1200" dirty="0">
              <a:latin typeface="+mn-ea"/>
            </a:endParaRPr>
          </a:p>
        </p:txBody>
      </p:sp>
      <p:cxnSp>
        <p:nvCxnSpPr>
          <p:cNvPr id="57" name="直線矢印コネクタ 56"/>
          <p:cNvCxnSpPr/>
          <p:nvPr/>
        </p:nvCxnSpPr>
        <p:spPr>
          <a:xfrm flipH="1">
            <a:off x="3569276" y="5508104"/>
            <a:ext cx="1348289" cy="1169956"/>
          </a:xfrm>
          <a:prstGeom prst="straightConnector1">
            <a:avLst/>
          </a:prstGeom>
          <a:ln w="19050">
            <a:solidFill>
              <a:schemeClr val="tx1"/>
            </a:solidFill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テキスト ボックス 59"/>
          <p:cNvSpPr txBox="1"/>
          <p:nvPr/>
        </p:nvSpPr>
        <p:spPr>
          <a:xfrm>
            <a:off x="4206787" y="5186788"/>
            <a:ext cx="2281395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(nwind-1)/4</a:t>
            </a:r>
            <a:r>
              <a:rPr kumimoji="1" lang="ja-JP" altLang="en-US" sz="1800" dirty="0" smtClean="0">
                <a:latin typeface="+mn-ea"/>
              </a:rPr>
              <a:t> 遅延する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349467" y="251520"/>
            <a:ext cx="4785284" cy="2400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80000"/>
              </a:lnSpc>
            </a:pPr>
            <a:r>
              <a:rPr lang="ja-JP" altLang="en-US" sz="1200" dirty="0" smtClean="0">
                <a:latin typeface="+mn-ea"/>
              </a:rPr>
              <a:t>① インパルス</a:t>
            </a:r>
            <a:r>
              <a:rPr lang="ja-JP" altLang="en-US" sz="1200" dirty="0" smtClean="0">
                <a:latin typeface="+mn-ea"/>
              </a:rPr>
              <a:t>応答長 </a:t>
            </a:r>
            <a:r>
              <a:rPr lang="en-US" altLang="ja-JP" sz="1200" dirty="0" err="1" smtClean="0">
                <a:latin typeface="+mn-ea"/>
              </a:rPr>
              <a:t>Lh</a:t>
            </a:r>
            <a:r>
              <a:rPr lang="ja-JP" altLang="en-US" sz="1200" dirty="0" smtClean="0">
                <a:latin typeface="+mn-ea"/>
              </a:rPr>
              <a:t> </a:t>
            </a:r>
            <a:r>
              <a:rPr lang="ja-JP" altLang="en-US" sz="1200" dirty="0" smtClean="0">
                <a:latin typeface="+mn-ea"/>
              </a:rPr>
              <a:t>＞ </a:t>
            </a:r>
            <a:r>
              <a:rPr lang="en-US" altLang="ja-JP" sz="1200" dirty="0" smtClean="0">
                <a:latin typeface="+mn-ea"/>
              </a:rPr>
              <a:t>NN</a:t>
            </a:r>
            <a:r>
              <a:rPr lang="ja-JP" altLang="en-US" sz="1200" dirty="0" smtClean="0">
                <a:latin typeface="+mn-ea"/>
              </a:rPr>
              <a:t> </a:t>
            </a:r>
            <a:r>
              <a:rPr lang="en-US" altLang="ja-JP" sz="1200" dirty="0" smtClean="0">
                <a:latin typeface="+mn-ea"/>
              </a:rPr>
              <a:t>-</a:t>
            </a:r>
            <a:r>
              <a:rPr lang="ja-JP" altLang="en-US" sz="1200" dirty="0" smtClean="0">
                <a:latin typeface="+mn-ea"/>
              </a:rPr>
              <a:t> （</a:t>
            </a:r>
            <a:r>
              <a:rPr lang="en-US" altLang="ja-JP" sz="1200" dirty="0" smtClean="0">
                <a:latin typeface="+mn-ea"/>
              </a:rPr>
              <a:t>nwind-1</a:t>
            </a:r>
            <a:r>
              <a:rPr lang="ja-JP" altLang="en-US" sz="1200" dirty="0" smtClean="0">
                <a:latin typeface="+mn-ea"/>
              </a:rPr>
              <a:t>）</a:t>
            </a:r>
            <a:r>
              <a:rPr lang="en-US" altLang="ja-JP" sz="1200" dirty="0" smtClean="0">
                <a:latin typeface="+mn-ea"/>
              </a:rPr>
              <a:t>/2</a:t>
            </a:r>
            <a:r>
              <a:rPr lang="ja-JP" altLang="en-US" sz="1200" dirty="0" smtClean="0">
                <a:latin typeface="+mn-ea"/>
              </a:rPr>
              <a:t>  となるように定めれば、</a:t>
            </a:r>
            <a:endParaRPr lang="en-US" altLang="ja-JP" sz="1200" dirty="0">
              <a:latin typeface="+mn-ea"/>
            </a:endParaRPr>
          </a:p>
        </p:txBody>
      </p:sp>
      <p:cxnSp>
        <p:nvCxnSpPr>
          <p:cNvPr id="62" name="直線矢印コネクタ 61"/>
          <p:cNvCxnSpPr/>
          <p:nvPr/>
        </p:nvCxnSpPr>
        <p:spPr>
          <a:xfrm>
            <a:off x="2378308" y="2690823"/>
            <a:ext cx="1410732" cy="0"/>
          </a:xfrm>
          <a:prstGeom prst="straightConnector1">
            <a:avLst/>
          </a:prstGeom>
          <a:ln w="19050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テキスト ボックス 62"/>
          <p:cNvSpPr txBox="1"/>
          <p:nvPr/>
        </p:nvSpPr>
        <p:spPr>
          <a:xfrm>
            <a:off x="2588350" y="2400037"/>
            <a:ext cx="425116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b="1" dirty="0" err="1" smtClean="0">
                <a:latin typeface="+mn-ea"/>
              </a:rPr>
              <a:t>Lh</a:t>
            </a:r>
            <a:endParaRPr kumimoji="1" lang="ja-JP" altLang="en-US" sz="1800" b="1" dirty="0">
              <a:latin typeface="+mn-ea"/>
            </a:endParaRPr>
          </a:p>
        </p:txBody>
      </p:sp>
      <p:cxnSp>
        <p:nvCxnSpPr>
          <p:cNvPr id="64" name="直線矢印コネクタ 63"/>
          <p:cNvCxnSpPr/>
          <p:nvPr/>
        </p:nvCxnSpPr>
        <p:spPr>
          <a:xfrm>
            <a:off x="2413964" y="1403648"/>
            <a:ext cx="1410732" cy="0"/>
          </a:xfrm>
          <a:prstGeom prst="straightConnector1">
            <a:avLst/>
          </a:prstGeom>
          <a:ln w="19050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テキスト ボックス 64"/>
          <p:cNvSpPr txBox="1"/>
          <p:nvPr/>
        </p:nvSpPr>
        <p:spPr>
          <a:xfrm>
            <a:off x="2854480" y="1123160"/>
            <a:ext cx="479619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NN</a:t>
            </a:r>
            <a:endParaRPr kumimoji="1" lang="ja-JP" altLang="en-US" sz="1800" dirty="0">
              <a:latin typeface="+mn-ea"/>
            </a:endParaRPr>
          </a:p>
        </p:txBody>
      </p:sp>
      <p:sp>
        <p:nvSpPr>
          <p:cNvPr id="66" name="右中かっこ 65"/>
          <p:cNvSpPr/>
          <p:nvPr/>
        </p:nvSpPr>
        <p:spPr>
          <a:xfrm rot="5400000">
            <a:off x="3369167" y="3389773"/>
            <a:ext cx="228502" cy="584327"/>
          </a:xfrm>
          <a:prstGeom prst="rightBrace">
            <a:avLst>
              <a:gd name="adj1" fmla="val 35372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>
              <a:latin typeface="+mn-ea"/>
            </a:endParaRPr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2809605" y="3766962"/>
            <a:ext cx="1329211" cy="3139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80000"/>
              </a:lnSpc>
            </a:pPr>
            <a:r>
              <a:rPr kumimoji="1" lang="en-US" altLang="ja-JP" sz="1800" dirty="0" smtClean="0">
                <a:latin typeface="+mn-ea"/>
              </a:rPr>
              <a:t>(nwind-1)/2</a:t>
            </a:r>
            <a:endParaRPr kumimoji="1" lang="ja-JP" altLang="en-US" sz="180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2662526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220</TotalTime>
  <Words>114</Words>
  <Application>Microsoft Office PowerPoint</Application>
  <PresentationFormat>画面に合わせる (4:3)</PresentationFormat>
  <Paragraphs>35</Paragraphs>
  <Slides>2</Slides>
  <Notes>2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​​テーマ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11</dc:creator>
  <cp:lastModifiedBy>kan</cp:lastModifiedBy>
  <cp:revision>10</cp:revision>
  <dcterms:created xsi:type="dcterms:W3CDTF">2013-08-16T11:03:36Z</dcterms:created>
  <dcterms:modified xsi:type="dcterms:W3CDTF">2013-08-22T08:52:02Z</dcterms:modified>
</cp:coreProperties>
</file>

<file path=docProps/thumbnail.jpeg>
</file>