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9" d="100"/>
          <a:sy n="79" d="100"/>
        </p:scale>
        <p:origin x="1488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53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24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51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8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16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71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6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28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88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1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EA392-3A82-48E8-A361-C4D3AA5AD59E}" type="datetimeFigureOut">
              <a:rPr kumimoji="1" lang="ja-JP" altLang="en-US" smtClean="0"/>
              <a:t>2015/5/14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509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aneda@c.dendai.ac.jp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32655" y="661347"/>
            <a:ext cx="6192689" cy="477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+mn-ea"/>
              </a:rPr>
              <a:t>【Main Program】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IR_mes_21_beta11.m</a:t>
            </a:r>
          </a:p>
          <a:p>
            <a:r>
              <a:rPr lang="en-US" altLang="ja-JP" sz="1050" dirty="0" smtClean="0">
                <a:latin typeface="+mn-ea"/>
              </a:rPr>
              <a:t>      Impulse response measurement using Linear-SS, Log-SS, NW-SS or MN-SS signal. </a:t>
            </a:r>
          </a:p>
          <a:p>
            <a:r>
              <a:rPr lang="en-US" altLang="ja-JP" sz="1050" dirty="0" smtClean="0">
                <a:latin typeface="+mn-ea"/>
              </a:rPr>
              <a:t>      </a:t>
            </a:r>
            <a:endParaRPr lang="en-US" altLang="ja-JP" sz="1050" dirty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　　（関数　</a:t>
            </a:r>
            <a:r>
              <a:rPr lang="en-US" altLang="ja-JP" sz="1050" dirty="0" smtClean="0">
                <a:latin typeface="+mn-ea"/>
              </a:rPr>
              <a:t>SSsyn01, mps21, extract_ir_01</a:t>
            </a:r>
            <a:r>
              <a:rPr lang="ja-JP" altLang="en-US" sz="1050" dirty="0" smtClean="0">
                <a:latin typeface="+mn-ea"/>
              </a:rPr>
              <a:t> を使用） 切り出し</a:t>
            </a:r>
            <a:r>
              <a:rPr lang="en-US" altLang="ja-JP" sz="1050" dirty="0">
                <a:latin typeface="+mn-ea"/>
              </a:rPr>
              <a:t>(extract_ir_01</a:t>
            </a:r>
            <a:r>
              <a:rPr lang="en-US" altLang="ja-JP" sz="1050" dirty="0" smtClean="0">
                <a:latin typeface="+mn-ea"/>
              </a:rPr>
              <a:t>)</a:t>
            </a:r>
            <a:r>
              <a:rPr lang="ja-JP" altLang="en-US" sz="1050" dirty="0" smtClean="0">
                <a:latin typeface="+mn-ea"/>
              </a:rPr>
              <a:t> は全帯域なので性能良くない</a:t>
            </a:r>
          </a:p>
          <a:p>
            <a:endParaRPr lang="ja-JP" altLang="en-US" sz="1050" dirty="0" smtClean="0">
              <a:latin typeface="+mn-ea"/>
            </a:endParaRPr>
          </a:p>
          <a:p>
            <a:r>
              <a:rPr lang="en-US" altLang="ja-JP" sz="1050" dirty="0" smtClean="0">
                <a:latin typeface="+mn-ea"/>
              </a:rPr>
              <a:t>【Function】</a:t>
            </a:r>
            <a:endParaRPr lang="en-US" altLang="ja-JP" sz="1050" dirty="0" smtClean="0">
              <a:latin typeface="+mn-ea"/>
            </a:endParaRPr>
          </a:p>
          <a:p>
            <a:r>
              <a:rPr lang="en-US" altLang="ja-JP" sz="1050" dirty="0" smtClean="0">
                <a:latin typeface="+mn-ea"/>
              </a:rPr>
              <a:t>◇ cross_fade_01.m</a:t>
            </a:r>
            <a:r>
              <a:rPr lang="ja-JP" altLang="en-US" sz="1050" dirty="0" smtClean="0">
                <a:latin typeface="+mn-ea"/>
              </a:rPr>
              <a:t>：</a:t>
            </a:r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yy</a:t>
            </a:r>
            <a:r>
              <a:rPr lang="en-US" altLang="ja-JP" sz="1050" dirty="0" smtClean="0">
                <a:latin typeface="+mn-ea"/>
              </a:rPr>
              <a:t>, </a:t>
            </a:r>
            <a:r>
              <a:rPr lang="en-US" altLang="ja-JP" sz="1050" dirty="0" err="1" smtClean="0">
                <a:latin typeface="+mn-ea"/>
              </a:rPr>
              <a:t>ndel</a:t>
            </a:r>
            <a:r>
              <a:rPr lang="en-US" altLang="ja-JP" sz="1050" dirty="0" smtClean="0">
                <a:latin typeface="+mn-ea"/>
              </a:rPr>
              <a:t>] = cross_fade_01(rec, NN)</a:t>
            </a:r>
          </a:p>
          <a:p>
            <a:r>
              <a:rPr lang="en-US" altLang="ja-JP" sz="1050" dirty="0" smtClean="0">
                <a:latin typeface="+mn-ea"/>
              </a:rPr>
              <a:t>       Extract the second period of the received signal.</a:t>
            </a:r>
          </a:p>
          <a:p>
            <a:r>
              <a:rPr lang="en-US" altLang="ja-JP" sz="1050" dirty="0">
                <a:latin typeface="+mn-ea"/>
              </a:rPr>
              <a:t> </a:t>
            </a:r>
            <a:r>
              <a:rPr lang="en-US" altLang="ja-JP" sz="1050" dirty="0" smtClean="0">
                <a:latin typeface="+mn-ea"/>
              </a:rPr>
              <a:t>           rec: received data</a:t>
            </a:r>
          </a:p>
          <a:p>
            <a:r>
              <a:rPr lang="en-US" altLang="ja-JP" sz="1050" dirty="0" smtClean="0">
                <a:latin typeface="+mn-ea"/>
              </a:rPr>
              <a:t>            NN: period</a:t>
            </a:r>
          </a:p>
          <a:p>
            <a:r>
              <a:rPr lang="en-US" altLang="ja-JP" sz="1050" dirty="0">
                <a:latin typeface="+mn-ea"/>
              </a:rPr>
              <a:t> </a:t>
            </a:r>
            <a:r>
              <a:rPr lang="en-US" altLang="ja-JP" sz="1050" dirty="0" smtClean="0">
                <a:latin typeface="+mn-ea"/>
              </a:rPr>
              <a:t>           </a:t>
            </a:r>
            <a:r>
              <a:rPr lang="en-US" altLang="ja-JP" sz="1050" dirty="0" err="1" smtClean="0">
                <a:latin typeface="+mn-ea"/>
              </a:rPr>
              <a:t>yy</a:t>
            </a:r>
            <a:r>
              <a:rPr lang="en-US" altLang="ja-JP" sz="1050" dirty="0" smtClean="0">
                <a:latin typeface="+mn-ea"/>
              </a:rPr>
              <a:t>: extracted result</a:t>
            </a:r>
          </a:p>
          <a:p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　　　原理は、</a:t>
            </a:r>
            <a:r>
              <a:rPr lang="en-US" altLang="ja-JP" sz="1050" dirty="0" smtClean="0">
                <a:latin typeface="+mn-ea"/>
              </a:rPr>
              <a:t>cross_fade_01.ppt </a:t>
            </a:r>
            <a:r>
              <a:rPr lang="ja-JP" altLang="en-US" sz="1050" dirty="0" smtClean="0">
                <a:latin typeface="+mn-ea"/>
              </a:rPr>
              <a:t>をご覧ください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sig_gen_upTSP_03.m</a:t>
            </a:r>
            <a:r>
              <a:rPr lang="ja-JP" altLang="en-US" sz="1050" dirty="0" smtClean="0">
                <a:latin typeface="+mn-ea"/>
              </a:rPr>
              <a:t>：　　　</a:t>
            </a:r>
            <a:r>
              <a:rPr lang="ja-JP" altLang="en-US" sz="1050" dirty="0">
                <a:latin typeface="+mn-ea"/>
              </a:rPr>
              <a:t> 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ss</a:t>
            </a:r>
            <a:r>
              <a:rPr lang="en-US" altLang="ja-JP" sz="1050" dirty="0" smtClean="0">
                <a:latin typeface="+mn-ea"/>
              </a:rPr>
              <a:t>, ISS] = sig_gen_upTSP_03(NN, JJ, AA)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up-TSP</a:t>
            </a:r>
            <a:r>
              <a:rPr lang="ja-JP" altLang="en-US" sz="1050" dirty="0" smtClean="0">
                <a:latin typeface="+mn-ea"/>
              </a:rPr>
              <a:t>の合成関数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sig_gen_downTSP_03.m</a:t>
            </a:r>
            <a:r>
              <a:rPr lang="ja-JP" altLang="en-US" sz="1050" dirty="0">
                <a:latin typeface="+mn-ea"/>
              </a:rPr>
              <a:t>：　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>
                <a:latin typeface="+mn-ea"/>
              </a:rPr>
              <a:t>ss</a:t>
            </a:r>
            <a:r>
              <a:rPr lang="en-US" altLang="ja-JP" sz="1050" dirty="0">
                <a:latin typeface="+mn-ea"/>
              </a:rPr>
              <a:t>, ISS] = </a:t>
            </a:r>
            <a:r>
              <a:rPr lang="en-US" altLang="ja-JP" sz="1050" dirty="0" smtClean="0">
                <a:latin typeface="+mn-ea"/>
              </a:rPr>
              <a:t>sig_gen_downTSP_03(NN</a:t>
            </a:r>
            <a:r>
              <a:rPr lang="en-US" altLang="ja-JP" sz="1050" dirty="0">
                <a:latin typeface="+mn-ea"/>
              </a:rPr>
              <a:t>, JJ, AA)</a:t>
            </a:r>
          </a:p>
          <a:p>
            <a:r>
              <a:rPr lang="ja-JP" altLang="en-US" sz="1050" dirty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down-TSP</a:t>
            </a:r>
            <a:r>
              <a:rPr lang="ja-JP" altLang="en-US" sz="1050" dirty="0">
                <a:latin typeface="+mn-ea"/>
              </a:rPr>
              <a:t>の合成関数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sig_gen_Log_SS_03.m</a:t>
            </a:r>
            <a:r>
              <a:rPr lang="ja-JP" altLang="en-US" sz="1050" dirty="0" smtClean="0">
                <a:latin typeface="+mn-ea"/>
              </a:rPr>
              <a:t>：　   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ss</a:t>
            </a:r>
            <a:r>
              <a:rPr lang="en-US" altLang="ja-JP" sz="1050" dirty="0" smtClean="0">
                <a:latin typeface="+mn-ea"/>
              </a:rPr>
              <a:t>, ISS] = sig_gen_Log_SS_03(NN, JJ, AA)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Log-SS </a:t>
            </a:r>
            <a:r>
              <a:rPr lang="ja-JP" altLang="en-US" sz="1050" dirty="0" smtClean="0">
                <a:latin typeface="+mn-ea"/>
              </a:rPr>
              <a:t>の合成関数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sig_gen_MLS_01.m</a:t>
            </a:r>
            <a:r>
              <a:rPr lang="ja-JP" altLang="en-US" sz="1050" dirty="0" smtClean="0">
                <a:latin typeface="+mn-ea"/>
              </a:rPr>
              <a:t>：　　　   　</a:t>
            </a:r>
            <a:r>
              <a:rPr lang="en-US" altLang="ja-JP" sz="1050" dirty="0" smtClean="0">
                <a:latin typeface="+mn-ea"/>
              </a:rPr>
              <a:t>[mm, IMM] = sig_gen_MLS_01(NN, AA)</a:t>
            </a:r>
          </a:p>
          <a:p>
            <a:r>
              <a:rPr lang="ja-JP" altLang="en-US" sz="1050" dirty="0">
                <a:latin typeface="+mn-ea"/>
              </a:rPr>
              <a:t>　　　</a:t>
            </a:r>
            <a:r>
              <a:rPr lang="en-US" altLang="ja-JP" sz="1050" dirty="0">
                <a:latin typeface="+mn-ea"/>
              </a:rPr>
              <a:t>M</a:t>
            </a:r>
            <a:r>
              <a:rPr lang="ja-JP" altLang="en-US" sz="1050" dirty="0">
                <a:latin typeface="+mn-ea"/>
              </a:rPr>
              <a:t>系列の合成関数</a:t>
            </a:r>
            <a:endParaRPr lang="en-US" altLang="ja-JP" sz="1050" dirty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chk_dataloss_01.m</a:t>
            </a:r>
            <a:r>
              <a:rPr lang="ja-JP" altLang="en-US" sz="1050" dirty="0" smtClean="0">
                <a:latin typeface="+mn-ea"/>
              </a:rPr>
              <a:t>：            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loss_yn</a:t>
            </a:r>
            <a:r>
              <a:rPr lang="en-US" altLang="ja-JP" sz="1050" dirty="0">
                <a:latin typeface="+mn-ea"/>
              </a:rPr>
              <a:t>, </a:t>
            </a:r>
            <a:r>
              <a:rPr lang="en-US" altLang="ja-JP" sz="1050" dirty="0" err="1">
                <a:latin typeface="+mn-ea"/>
              </a:rPr>
              <a:t>idx</a:t>
            </a:r>
            <a:r>
              <a:rPr lang="en-US" altLang="ja-JP" sz="1050" dirty="0">
                <a:latin typeface="+mn-ea"/>
              </a:rPr>
              <a:t>] = chk_dataloss_01(rec, LL)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AD</a:t>
            </a:r>
            <a:r>
              <a:rPr lang="ja-JP" altLang="en-US" sz="1050" dirty="0" smtClean="0">
                <a:latin typeface="+mn-ea"/>
              </a:rPr>
              <a:t> データの欠落をチェック （欠落が </a:t>
            </a:r>
            <a:r>
              <a:rPr lang="en-US" altLang="ja-JP" sz="1050" dirty="0" smtClean="0">
                <a:latin typeface="+mn-ea"/>
              </a:rPr>
              <a:t>0</a:t>
            </a:r>
            <a:r>
              <a:rPr lang="ja-JP" altLang="en-US" sz="1050" dirty="0" smtClean="0">
                <a:latin typeface="+mn-ea"/>
              </a:rPr>
              <a:t>  になる場合）</a:t>
            </a:r>
            <a:endParaRPr lang="en-US" altLang="ja-JP" sz="1050" dirty="0" smtClean="0">
              <a:latin typeface="+mn-ea"/>
            </a:endParaRPr>
          </a:p>
          <a:p>
            <a:endParaRPr lang="ja-JP" altLang="en-US" sz="1050" dirty="0">
              <a:latin typeface="+mn-ea"/>
            </a:endParaRPr>
          </a:p>
          <a:p>
            <a:r>
              <a:rPr lang="en-US" altLang="ja-JP" sz="1050" dirty="0">
                <a:latin typeface="+mn-ea"/>
              </a:rPr>
              <a:t>【</a:t>
            </a:r>
            <a:r>
              <a:rPr lang="ja-JP" altLang="en-US" sz="1050" dirty="0">
                <a:latin typeface="+mn-ea"/>
              </a:rPr>
              <a:t>データ</a:t>
            </a:r>
            <a:r>
              <a:rPr lang="en-US" altLang="ja-JP" sz="1050" dirty="0">
                <a:latin typeface="+mn-ea"/>
              </a:rPr>
              <a:t>(MAT</a:t>
            </a:r>
            <a:r>
              <a:rPr lang="ja-JP" altLang="en-US" sz="1050" dirty="0">
                <a:latin typeface="+mn-ea"/>
              </a:rPr>
              <a:t>ファイル</a:t>
            </a:r>
            <a:r>
              <a:rPr lang="en-US" altLang="ja-JP" sz="1050" dirty="0">
                <a:latin typeface="+mn-ea"/>
              </a:rPr>
              <a:t>)】</a:t>
            </a:r>
          </a:p>
          <a:p>
            <a:r>
              <a:rPr lang="en-US" altLang="ja-JP" sz="1050" dirty="0">
                <a:latin typeface="+mn-ea"/>
              </a:rPr>
              <a:t>◇ HPF50_20Hz_48k_80.mat: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低域</a:t>
            </a:r>
            <a:r>
              <a:rPr lang="ja-JP" altLang="en-US" sz="1050" dirty="0">
                <a:latin typeface="+mn-ea"/>
              </a:rPr>
              <a:t>騒音カット用</a:t>
            </a:r>
            <a:r>
              <a:rPr lang="en-US" altLang="ja-JP" sz="1050" dirty="0">
                <a:latin typeface="+mn-ea"/>
              </a:rPr>
              <a:t>HPF </a:t>
            </a:r>
            <a:r>
              <a:rPr lang="ja-JP" altLang="en-US" sz="1050" dirty="0">
                <a:latin typeface="+mn-ea"/>
              </a:rPr>
              <a:t>の</a:t>
            </a:r>
            <a:r>
              <a:rPr lang="en-US" altLang="ja-JP" sz="1050" dirty="0">
                <a:latin typeface="+mn-ea"/>
              </a:rPr>
              <a:t>FIR</a:t>
            </a:r>
            <a:r>
              <a:rPr lang="ja-JP" altLang="en-US" sz="1050" dirty="0">
                <a:latin typeface="+mn-ea"/>
              </a:rPr>
              <a:t>係数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>
                <a:latin typeface="+mn-ea"/>
              </a:rPr>
              <a:t>HPF70_30Hz_48k_80.mat: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低域</a:t>
            </a:r>
            <a:r>
              <a:rPr lang="ja-JP" altLang="en-US" sz="1050" dirty="0">
                <a:latin typeface="+mn-ea"/>
              </a:rPr>
              <a:t>騒音カット用</a:t>
            </a:r>
            <a:r>
              <a:rPr lang="en-US" altLang="ja-JP" sz="1050" dirty="0">
                <a:latin typeface="+mn-ea"/>
              </a:rPr>
              <a:t>HPF </a:t>
            </a:r>
            <a:r>
              <a:rPr lang="ja-JP" altLang="en-US" sz="1050" dirty="0">
                <a:latin typeface="+mn-ea"/>
              </a:rPr>
              <a:t>の</a:t>
            </a:r>
            <a:r>
              <a:rPr lang="en-US" altLang="ja-JP" sz="1050" dirty="0">
                <a:latin typeface="+mn-ea"/>
              </a:rPr>
              <a:t>FIR</a:t>
            </a:r>
            <a:r>
              <a:rPr lang="ja-JP" altLang="en-US" sz="1050" dirty="0">
                <a:latin typeface="+mn-ea"/>
              </a:rPr>
              <a:t>係数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 err="1">
                <a:latin typeface="+mn-ea"/>
              </a:rPr>
              <a:t>imp_smpl.mat</a:t>
            </a:r>
            <a:r>
              <a:rPr lang="en-US" altLang="ja-JP" sz="1050" dirty="0">
                <a:latin typeface="+mn-ea"/>
              </a:rPr>
              <a:t>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シミュレーション用</a:t>
            </a:r>
            <a:r>
              <a:rPr lang="ja-JP" altLang="en-US" sz="1050" dirty="0">
                <a:latin typeface="+mn-ea"/>
              </a:rPr>
              <a:t>インパルス応答データ（</a:t>
            </a:r>
            <a:r>
              <a:rPr lang="en-US" altLang="ja-JP" sz="1050" dirty="0">
                <a:latin typeface="+mn-ea"/>
              </a:rPr>
              <a:t>IR_mes_11 </a:t>
            </a:r>
            <a:r>
              <a:rPr lang="ja-JP" altLang="en-US" sz="1050" dirty="0">
                <a:latin typeface="+mn-ea"/>
              </a:rPr>
              <a:t>で使用）</a:t>
            </a:r>
            <a:endParaRPr lang="ja-JP" altLang="en-US" sz="1050" dirty="0" smtClean="0">
              <a:latin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48880" y="260316"/>
            <a:ext cx="1928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List of Sample Programs</a:t>
            </a:r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37112" y="6400"/>
            <a:ext cx="2491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+mn-ea"/>
              </a:rPr>
              <a:t>Y.</a:t>
            </a:r>
            <a:r>
              <a:rPr kumimoji="1" lang="ja-JP" altLang="en-US" sz="1050" dirty="0" smtClean="0">
                <a:latin typeface="+mn-ea"/>
              </a:rPr>
              <a:t> </a:t>
            </a:r>
            <a:r>
              <a:rPr kumimoji="1" lang="en-US" altLang="ja-JP" sz="1050" dirty="0" smtClean="0">
                <a:latin typeface="+mn-ea"/>
              </a:rPr>
              <a:t>Kaneda, Tokyo Denki Univ.  Aug., 2014</a:t>
            </a:r>
            <a:endParaRPr kumimoji="1" lang="ja-JP" altLang="en-US" sz="1050" dirty="0">
              <a:latin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2655" y="6804248"/>
            <a:ext cx="6192689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このプログラムは参考プログラムですので、利用にあたっては、ご自分の責任で動作確認を行ってください。</a:t>
            </a:r>
          </a:p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不具合がありましたら、</a:t>
            </a:r>
            <a:r>
              <a:rPr lang="en-US" altLang="ja-JP" sz="1050" dirty="0" smtClean="0">
                <a:hlinkClick r:id="rId2"/>
              </a:rPr>
              <a:t>kaneda@c.dendai.ac.jp</a:t>
            </a:r>
            <a:r>
              <a:rPr lang="ja-JP" altLang="en-US" sz="1050" dirty="0" smtClean="0"/>
              <a:t>　　</a:t>
            </a:r>
            <a:r>
              <a:rPr lang="en-US" altLang="ja-JP" sz="1050" dirty="0" smtClean="0"/>
              <a:t> </a:t>
            </a:r>
            <a:r>
              <a:rPr lang="ja-JP" altLang="en-US" sz="1050" dirty="0" err="1" smtClean="0"/>
              <a:t>までご</a:t>
            </a:r>
            <a:r>
              <a:rPr lang="ja-JP" altLang="en-US" sz="1050" dirty="0" smtClean="0"/>
              <a:t>一報いただけると幸いです。</a:t>
            </a:r>
          </a:p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バグ情報、プログラムのアップデート情報は、ホームページに掲載します。</a:t>
            </a:r>
          </a:p>
          <a:p>
            <a:endParaRPr lang="ja-JP" altLang="en-US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smtClean="0"/>
              <a:t>MATLAB </a:t>
            </a:r>
            <a:r>
              <a:rPr lang="ja-JP" altLang="en-US" sz="1050" dirty="0" smtClean="0"/>
              <a:t>の </a:t>
            </a:r>
            <a:r>
              <a:rPr lang="en-US" altLang="ja-JP" sz="1050" dirty="0" smtClean="0"/>
              <a:t>Version </a:t>
            </a:r>
            <a:r>
              <a:rPr lang="ja-JP" altLang="en-US" sz="1050" dirty="0" smtClean="0"/>
              <a:t>は </a:t>
            </a:r>
            <a:r>
              <a:rPr lang="en-US" altLang="ja-JP" sz="1050" dirty="0" smtClean="0"/>
              <a:t>R2007b </a:t>
            </a:r>
            <a:r>
              <a:rPr lang="ja-JP" altLang="en-US" sz="1050" dirty="0" smtClean="0"/>
              <a:t>と、少し古いもので作成しています。したがって、一部最新の </a:t>
            </a:r>
            <a:r>
              <a:rPr lang="en-US" altLang="ja-JP" sz="1050" smtClean="0"/>
              <a:t>Version </a:t>
            </a:r>
            <a:r>
              <a:rPr lang="ja-JP" altLang="en-US" sz="1050" dirty="0" err="1" smtClean="0"/>
              <a:t>には</a:t>
            </a:r>
            <a:r>
              <a:rPr lang="ja-JP" altLang="en-US" sz="1050" dirty="0" smtClean="0"/>
              <a:t>対応しないものがあるかと思いますが（特に、関数）、各自で修正いただきますよう、お願いいたします。もし、修正においてお困りの場合は、メールでご連絡いただければ、即時対応は困難ですが、可能な限り対応いたします。</a:t>
            </a:r>
          </a:p>
          <a:p>
            <a:endParaRPr lang="ja-JP" altLang="en-US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err="1" smtClean="0"/>
              <a:t>asio</a:t>
            </a:r>
            <a:r>
              <a:rPr lang="en-US" altLang="ja-JP" sz="1050" dirty="0" smtClean="0"/>
              <a:t> </a:t>
            </a:r>
            <a:r>
              <a:rPr lang="ja-JP" altLang="en-US" sz="1050" dirty="0" smtClean="0"/>
              <a:t>対応の入出力関数である </a:t>
            </a:r>
            <a:r>
              <a:rPr lang="en-US" altLang="ja-JP" sz="1050" dirty="0" err="1" smtClean="0"/>
              <a:t>pa_wavplayrecord</a:t>
            </a:r>
            <a:r>
              <a:rPr lang="en-US" altLang="ja-JP" sz="1050" dirty="0" smtClean="0"/>
              <a:t> </a:t>
            </a:r>
            <a:r>
              <a:rPr lang="ja-JP" altLang="en-US" sz="1050" dirty="0" smtClean="0"/>
              <a:t>は、フォルダ「</a:t>
            </a:r>
            <a:r>
              <a:rPr lang="en-US" altLang="ja-JP" sz="1050" dirty="0" err="1" smtClean="0"/>
              <a:t>pa_wavplay</a:t>
            </a:r>
            <a:r>
              <a:rPr lang="en-US" altLang="ja-JP" sz="1050" dirty="0" smtClean="0"/>
              <a:t> 0.21</a:t>
            </a:r>
            <a:r>
              <a:rPr lang="ja-JP" altLang="en-US" sz="1050" dirty="0" smtClean="0"/>
              <a:t>」に含まれています。</a:t>
            </a:r>
            <a:r>
              <a:rPr lang="en-US" altLang="ja-JP" sz="1050" dirty="0" smtClean="0"/>
              <a:t>MATLAB</a:t>
            </a:r>
            <a:r>
              <a:rPr lang="ja-JP" altLang="en-US" sz="1050" dirty="0" smtClean="0"/>
              <a:t>の</a:t>
            </a:r>
            <a:r>
              <a:rPr lang="en-US" altLang="ja-JP" sz="1050" dirty="0" smtClean="0"/>
              <a:t>toolbox </a:t>
            </a:r>
            <a:r>
              <a:rPr lang="ja-JP" altLang="en-US" sz="1050" dirty="0" smtClean="0"/>
              <a:t>フォルダに保存して使用ください。</a:t>
            </a:r>
          </a:p>
          <a:p>
            <a:r>
              <a:rPr lang="ja-JP" altLang="en-US" sz="1050" dirty="0" smtClean="0"/>
              <a:t>　「</a:t>
            </a:r>
            <a:r>
              <a:rPr lang="en-US" altLang="ja-JP" sz="1050" dirty="0" smtClean="0"/>
              <a:t>C:\Program Files\MATLAB\R2007b\toolbox</a:t>
            </a:r>
            <a:r>
              <a:rPr lang="ja-JP" altLang="en-US" sz="1050" dirty="0" smtClean="0"/>
              <a:t>」 など</a:t>
            </a:r>
          </a:p>
          <a:p>
            <a:r>
              <a:rPr lang="ja-JP" altLang="en-US" sz="1050" dirty="0" smtClean="0"/>
              <a:t>ソースは、下記</a:t>
            </a:r>
            <a:r>
              <a:rPr lang="en-US" altLang="ja-JP" sz="1050" dirty="0" smtClean="0"/>
              <a:t>URL</a:t>
            </a:r>
            <a:r>
              <a:rPr lang="ja-JP" altLang="en-US" sz="1050" dirty="0" smtClean="0"/>
              <a:t>をご覧ください。</a:t>
            </a:r>
          </a:p>
          <a:p>
            <a:r>
              <a:rPr lang="en-US" altLang="ja-JP" sz="1050" dirty="0" smtClean="0"/>
              <a:t>http://www.mathworks.com/matlabcentral/fileexchange/4017-pa-wavplay/content/</a:t>
            </a:r>
          </a:p>
        </p:txBody>
      </p:sp>
    </p:spTree>
    <p:extLst>
      <p:ext uri="{BB962C8B-B14F-4D97-AF65-F5344CB8AC3E}">
        <p14:creationId xmlns:p14="http://schemas.microsoft.com/office/powerpoint/2010/main" val="21238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2971</TotalTime>
  <Words>66</Words>
  <Application>Microsoft Office PowerPoint</Application>
  <PresentationFormat>画面に合わせる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</dc:creator>
  <cp:lastModifiedBy>Kaneda</cp:lastModifiedBy>
  <cp:revision>13</cp:revision>
  <cp:lastPrinted>2014-08-21T10:05:23Z</cp:lastPrinted>
  <dcterms:created xsi:type="dcterms:W3CDTF">2013-08-26T11:13:45Z</dcterms:created>
  <dcterms:modified xsi:type="dcterms:W3CDTF">2015-05-16T01:50:33Z</dcterms:modified>
</cp:coreProperties>
</file>